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85" r:id="rId5"/>
    <p:sldId id="277" r:id="rId6"/>
    <p:sldId id="257" r:id="rId7"/>
    <p:sldId id="314" r:id="rId8"/>
    <p:sldId id="315" r:id="rId9"/>
    <p:sldId id="318" r:id="rId10"/>
    <p:sldId id="316" r:id="rId11"/>
    <p:sldId id="317" r:id="rId12"/>
    <p:sldId id="312" r:id="rId13"/>
    <p:sldId id="313" r:id="rId14"/>
    <p:sldId id="348" r:id="rId15"/>
    <p:sldId id="258" r:id="rId16"/>
    <p:sldId id="259" r:id="rId17"/>
    <p:sldId id="379" r:id="rId18"/>
    <p:sldId id="375" r:id="rId19"/>
    <p:sldId id="269" r:id="rId20"/>
    <p:sldId id="384" r:id="rId21"/>
    <p:sldId id="383" r:id="rId22"/>
    <p:sldId id="367" r:id="rId23"/>
    <p:sldId id="256" r:id="rId24"/>
    <p:sldId id="283" r:id="rId25"/>
    <p:sldId id="282" r:id="rId26"/>
    <p:sldId id="276" r:id="rId2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C7343-1FC2-4AD4-84C5-E70CEC91F3F8}" v="10" dt="2022-11-08T12:10:33.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94648"/>
  </p:normalViewPr>
  <p:slideViewPr>
    <p:cSldViewPr snapToGrid="0">
      <p:cViewPr varScale="1">
        <p:scale>
          <a:sx n="87" d="100"/>
          <a:sy n="87" d="100"/>
        </p:scale>
        <p:origin x="216" y="61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Näslund" userId="2b03c751-d28e-4384-b97d-aa659c58fa4e" providerId="ADAL" clId="{6F2C7343-1FC2-4AD4-84C5-E70CEC91F3F8}"/>
    <pc:docChg chg="custSel addSld delSld modSld sldOrd">
      <pc:chgData name="Lotta Näslund" userId="2b03c751-d28e-4384-b97d-aa659c58fa4e" providerId="ADAL" clId="{6F2C7343-1FC2-4AD4-84C5-E70CEC91F3F8}" dt="2022-11-08T12:23:16.480" v="1056" actId="20577"/>
      <pc:docMkLst>
        <pc:docMk/>
      </pc:docMkLst>
      <pc:sldChg chg="modSp mod">
        <pc:chgData name="Lotta Näslund" userId="2b03c751-d28e-4384-b97d-aa659c58fa4e" providerId="ADAL" clId="{6F2C7343-1FC2-4AD4-84C5-E70CEC91F3F8}" dt="2022-11-08T12:13:37.664" v="1023" actId="1076"/>
        <pc:sldMkLst>
          <pc:docMk/>
          <pc:sldMk cId="2534445051" sldId="257"/>
        </pc:sldMkLst>
        <pc:picChg chg="mod">
          <ac:chgData name="Lotta Näslund" userId="2b03c751-d28e-4384-b97d-aa659c58fa4e" providerId="ADAL" clId="{6F2C7343-1FC2-4AD4-84C5-E70CEC91F3F8}" dt="2022-11-08T12:13:37.664" v="1023" actId="1076"/>
          <ac:picMkLst>
            <pc:docMk/>
            <pc:sldMk cId="2534445051" sldId="257"/>
            <ac:picMk id="5" creationId="{6A90E903-673A-E8D2-B78C-576B6819628A}"/>
          </ac:picMkLst>
        </pc:picChg>
      </pc:sldChg>
      <pc:sldChg chg="del ord">
        <pc:chgData name="Lotta Näslund" userId="2b03c751-d28e-4384-b97d-aa659c58fa4e" providerId="ADAL" clId="{6F2C7343-1FC2-4AD4-84C5-E70CEC91F3F8}" dt="2022-11-02T12:37:26.793" v="442" actId="47"/>
        <pc:sldMkLst>
          <pc:docMk/>
          <pc:sldMk cId="3324495028" sldId="310"/>
        </pc:sldMkLst>
      </pc:sldChg>
      <pc:sldChg chg="addSp modSp mod">
        <pc:chgData name="Lotta Näslund" userId="2b03c751-d28e-4384-b97d-aa659c58fa4e" providerId="ADAL" clId="{6F2C7343-1FC2-4AD4-84C5-E70CEC91F3F8}" dt="2022-11-08T12:21:59.485" v="1040" actId="1076"/>
        <pc:sldMkLst>
          <pc:docMk/>
          <pc:sldMk cId="4185745708" sldId="312"/>
        </pc:sldMkLst>
        <pc:spChg chg="mod">
          <ac:chgData name="Lotta Näslund" userId="2b03c751-d28e-4384-b97d-aa659c58fa4e" providerId="ADAL" clId="{6F2C7343-1FC2-4AD4-84C5-E70CEC91F3F8}" dt="2022-11-07T12:08:21.352" v="794" actId="1076"/>
          <ac:spMkLst>
            <pc:docMk/>
            <pc:sldMk cId="4185745708" sldId="312"/>
            <ac:spMk id="2" creationId="{00000000-0000-0000-0000-000000000000}"/>
          </ac:spMkLst>
        </pc:spChg>
        <pc:spChg chg="mod">
          <ac:chgData name="Lotta Näslund" userId="2b03c751-d28e-4384-b97d-aa659c58fa4e" providerId="ADAL" clId="{6F2C7343-1FC2-4AD4-84C5-E70CEC91F3F8}" dt="2022-11-02T13:10:00.947" v="580" actId="20577"/>
          <ac:spMkLst>
            <pc:docMk/>
            <pc:sldMk cId="4185745708" sldId="312"/>
            <ac:spMk id="3" creationId="{00000000-0000-0000-0000-000000000000}"/>
          </ac:spMkLst>
        </pc:spChg>
        <pc:spChg chg="add mod">
          <ac:chgData name="Lotta Näslund" userId="2b03c751-d28e-4384-b97d-aa659c58fa4e" providerId="ADAL" clId="{6F2C7343-1FC2-4AD4-84C5-E70CEC91F3F8}" dt="2022-11-07T12:08:01.691" v="793" actId="1036"/>
          <ac:spMkLst>
            <pc:docMk/>
            <pc:sldMk cId="4185745708" sldId="312"/>
            <ac:spMk id="4" creationId="{61B067B7-08F7-1FE1-629D-3D4FD52FA231}"/>
          </ac:spMkLst>
        </pc:spChg>
        <pc:spChg chg="add mod">
          <ac:chgData name="Lotta Näslund" userId="2b03c751-d28e-4384-b97d-aa659c58fa4e" providerId="ADAL" clId="{6F2C7343-1FC2-4AD4-84C5-E70CEC91F3F8}" dt="2022-11-07T12:07:31.660" v="782" actId="20577"/>
          <ac:spMkLst>
            <pc:docMk/>
            <pc:sldMk cId="4185745708" sldId="312"/>
            <ac:spMk id="6" creationId="{45C63A24-7B90-AD2E-2473-479FF934EE3A}"/>
          </ac:spMkLst>
        </pc:spChg>
        <pc:spChg chg="add mod">
          <ac:chgData name="Lotta Näslund" userId="2b03c751-d28e-4384-b97d-aa659c58fa4e" providerId="ADAL" clId="{6F2C7343-1FC2-4AD4-84C5-E70CEC91F3F8}" dt="2022-11-07T12:07:15.498" v="778" actId="1076"/>
          <ac:spMkLst>
            <pc:docMk/>
            <pc:sldMk cId="4185745708" sldId="312"/>
            <ac:spMk id="7" creationId="{9B5C8E84-B6C4-5172-5A8B-62716E9D5E92}"/>
          </ac:spMkLst>
        </pc:spChg>
        <pc:picChg chg="mod">
          <ac:chgData name="Lotta Näslund" userId="2b03c751-d28e-4384-b97d-aa659c58fa4e" providerId="ADAL" clId="{6F2C7343-1FC2-4AD4-84C5-E70CEC91F3F8}" dt="2022-11-08T12:21:59.485" v="1040" actId="1076"/>
          <ac:picMkLst>
            <pc:docMk/>
            <pc:sldMk cId="4185745708" sldId="312"/>
            <ac:picMk id="5" creationId="{6A90E903-673A-E8D2-B78C-576B6819628A}"/>
          </ac:picMkLst>
        </pc:picChg>
      </pc:sldChg>
      <pc:sldChg chg="modSp mod">
        <pc:chgData name="Lotta Näslund" userId="2b03c751-d28e-4384-b97d-aa659c58fa4e" providerId="ADAL" clId="{6F2C7343-1FC2-4AD4-84C5-E70CEC91F3F8}" dt="2022-11-08T12:22:12.428" v="1042" actId="1076"/>
        <pc:sldMkLst>
          <pc:docMk/>
          <pc:sldMk cId="1418367847" sldId="313"/>
        </pc:sldMkLst>
        <pc:spChg chg="mod">
          <ac:chgData name="Lotta Näslund" userId="2b03c751-d28e-4384-b97d-aa659c58fa4e" providerId="ADAL" clId="{6F2C7343-1FC2-4AD4-84C5-E70CEC91F3F8}" dt="2022-11-08T12:22:08.805" v="1041" actId="1076"/>
          <ac:spMkLst>
            <pc:docMk/>
            <pc:sldMk cId="1418367847" sldId="313"/>
            <ac:spMk id="6" creationId="{230DBB2D-C8C3-73FE-D008-B8563AD3F4B8}"/>
          </ac:spMkLst>
        </pc:spChg>
        <pc:picChg chg="mod">
          <ac:chgData name="Lotta Näslund" userId="2b03c751-d28e-4384-b97d-aa659c58fa4e" providerId="ADAL" clId="{6F2C7343-1FC2-4AD4-84C5-E70CEC91F3F8}" dt="2022-11-08T12:22:12.428" v="1042" actId="1076"/>
          <ac:picMkLst>
            <pc:docMk/>
            <pc:sldMk cId="1418367847" sldId="313"/>
            <ac:picMk id="5" creationId="{6A90E903-673A-E8D2-B78C-576B6819628A}"/>
          </ac:picMkLst>
        </pc:picChg>
      </pc:sldChg>
      <pc:sldChg chg="addSp modSp mod modNotesTx">
        <pc:chgData name="Lotta Näslund" userId="2b03c751-d28e-4384-b97d-aa659c58fa4e" providerId="ADAL" clId="{6F2C7343-1FC2-4AD4-84C5-E70CEC91F3F8}" dt="2022-11-08T12:15:17.002" v="1032" actId="14100"/>
        <pc:sldMkLst>
          <pc:docMk/>
          <pc:sldMk cId="2657935630" sldId="314"/>
        </pc:sldMkLst>
        <pc:spChg chg="mod">
          <ac:chgData name="Lotta Näslund" userId="2b03c751-d28e-4384-b97d-aa659c58fa4e" providerId="ADAL" clId="{6F2C7343-1FC2-4AD4-84C5-E70CEC91F3F8}" dt="2022-11-08T12:15:03.561" v="1029" actId="255"/>
          <ac:spMkLst>
            <pc:docMk/>
            <pc:sldMk cId="2657935630" sldId="314"/>
            <ac:spMk id="2" creationId="{00000000-0000-0000-0000-000000000000}"/>
          </ac:spMkLst>
        </pc:spChg>
        <pc:picChg chg="mod">
          <ac:chgData name="Lotta Näslund" userId="2b03c751-d28e-4384-b97d-aa659c58fa4e" providerId="ADAL" clId="{6F2C7343-1FC2-4AD4-84C5-E70CEC91F3F8}" dt="2022-11-08T12:13:08.025" v="997" actId="1038"/>
          <ac:picMkLst>
            <pc:docMk/>
            <pc:sldMk cId="2657935630" sldId="314"/>
            <ac:picMk id="5" creationId="{6A90E903-673A-E8D2-B78C-576B6819628A}"/>
          </ac:picMkLst>
        </pc:picChg>
        <pc:picChg chg="add mod">
          <ac:chgData name="Lotta Näslund" userId="2b03c751-d28e-4384-b97d-aa659c58fa4e" providerId="ADAL" clId="{6F2C7343-1FC2-4AD4-84C5-E70CEC91F3F8}" dt="2022-11-08T12:15:17.002" v="1032" actId="14100"/>
          <ac:picMkLst>
            <pc:docMk/>
            <pc:sldMk cId="2657935630" sldId="314"/>
            <ac:picMk id="6" creationId="{C0A53534-4394-639D-BFF1-281BC9026778}"/>
          </ac:picMkLst>
        </pc:picChg>
      </pc:sldChg>
      <pc:sldChg chg="addSp modSp mod modNotesTx">
        <pc:chgData name="Lotta Näslund" userId="2b03c751-d28e-4384-b97d-aa659c58fa4e" providerId="ADAL" clId="{6F2C7343-1FC2-4AD4-84C5-E70CEC91F3F8}" dt="2022-11-08T12:20:10.022" v="1035" actId="14100"/>
        <pc:sldMkLst>
          <pc:docMk/>
          <pc:sldMk cId="27011720" sldId="315"/>
        </pc:sldMkLst>
        <pc:spChg chg="mod">
          <ac:chgData name="Lotta Näslund" userId="2b03c751-d28e-4384-b97d-aa659c58fa4e" providerId="ADAL" clId="{6F2C7343-1FC2-4AD4-84C5-E70CEC91F3F8}" dt="2022-11-08T12:14:44.567" v="1027" actId="12"/>
          <ac:spMkLst>
            <pc:docMk/>
            <pc:sldMk cId="27011720" sldId="315"/>
            <ac:spMk id="2" creationId="{00000000-0000-0000-0000-000000000000}"/>
          </ac:spMkLst>
        </pc:spChg>
        <pc:spChg chg="mod">
          <ac:chgData name="Lotta Näslund" userId="2b03c751-d28e-4384-b97d-aa659c58fa4e" providerId="ADAL" clId="{6F2C7343-1FC2-4AD4-84C5-E70CEC91F3F8}" dt="2022-11-08T08:38:55.304" v="803" actId="20577"/>
          <ac:spMkLst>
            <pc:docMk/>
            <pc:sldMk cId="27011720" sldId="315"/>
            <ac:spMk id="3" creationId="{00000000-0000-0000-0000-000000000000}"/>
          </ac:spMkLst>
        </pc:spChg>
        <pc:picChg chg="mod">
          <ac:chgData name="Lotta Näslund" userId="2b03c751-d28e-4384-b97d-aa659c58fa4e" providerId="ADAL" clId="{6F2C7343-1FC2-4AD4-84C5-E70CEC91F3F8}" dt="2022-11-08T12:14:51.742" v="1028" actId="1076"/>
          <ac:picMkLst>
            <pc:docMk/>
            <pc:sldMk cId="27011720" sldId="315"/>
            <ac:picMk id="5" creationId="{6A90E903-673A-E8D2-B78C-576B6819628A}"/>
          </ac:picMkLst>
        </pc:picChg>
        <pc:picChg chg="add mod">
          <ac:chgData name="Lotta Näslund" userId="2b03c751-d28e-4384-b97d-aa659c58fa4e" providerId="ADAL" clId="{6F2C7343-1FC2-4AD4-84C5-E70CEC91F3F8}" dt="2022-11-08T12:20:10.022" v="1035" actId="14100"/>
          <ac:picMkLst>
            <pc:docMk/>
            <pc:sldMk cId="27011720" sldId="315"/>
            <ac:picMk id="6" creationId="{BCD276F3-8B53-24F0-AF44-1A6581CD70F4}"/>
          </ac:picMkLst>
        </pc:picChg>
      </pc:sldChg>
      <pc:sldChg chg="addSp modSp mod modNotesTx">
        <pc:chgData name="Lotta Näslund" userId="2b03c751-d28e-4384-b97d-aa659c58fa4e" providerId="ADAL" clId="{6F2C7343-1FC2-4AD4-84C5-E70CEC91F3F8}" dt="2022-11-08T12:21:43.257" v="1038" actId="1076"/>
        <pc:sldMkLst>
          <pc:docMk/>
          <pc:sldMk cId="833825115" sldId="316"/>
        </pc:sldMkLst>
        <pc:spChg chg="mod">
          <ac:chgData name="Lotta Näslund" userId="2b03c751-d28e-4384-b97d-aa659c58fa4e" providerId="ADAL" clId="{6F2C7343-1FC2-4AD4-84C5-E70CEC91F3F8}" dt="2022-11-08T11:17:17.130" v="861" actId="20577"/>
          <ac:spMkLst>
            <pc:docMk/>
            <pc:sldMk cId="833825115" sldId="316"/>
            <ac:spMk id="2" creationId="{00000000-0000-0000-0000-000000000000}"/>
          </ac:spMkLst>
        </pc:spChg>
        <pc:picChg chg="mod">
          <ac:chgData name="Lotta Näslund" userId="2b03c751-d28e-4384-b97d-aa659c58fa4e" providerId="ADAL" clId="{6F2C7343-1FC2-4AD4-84C5-E70CEC91F3F8}" dt="2022-11-08T12:21:43.257" v="1038" actId="1076"/>
          <ac:picMkLst>
            <pc:docMk/>
            <pc:sldMk cId="833825115" sldId="316"/>
            <ac:picMk id="5" creationId="{6A90E903-673A-E8D2-B78C-576B6819628A}"/>
          </ac:picMkLst>
        </pc:picChg>
        <pc:picChg chg="add mod">
          <ac:chgData name="Lotta Näslund" userId="2b03c751-d28e-4384-b97d-aa659c58fa4e" providerId="ADAL" clId="{6F2C7343-1FC2-4AD4-84C5-E70CEC91F3F8}" dt="2022-11-02T12:58:36.898" v="468" actId="1076"/>
          <ac:picMkLst>
            <pc:docMk/>
            <pc:sldMk cId="833825115" sldId="316"/>
            <ac:picMk id="6" creationId="{4304E07C-9863-B52B-B79C-8B3362AEBA69}"/>
          </ac:picMkLst>
        </pc:picChg>
      </pc:sldChg>
      <pc:sldChg chg="addSp modSp mod modNotesTx">
        <pc:chgData name="Lotta Näslund" userId="2b03c751-d28e-4384-b97d-aa659c58fa4e" providerId="ADAL" clId="{6F2C7343-1FC2-4AD4-84C5-E70CEC91F3F8}" dt="2022-11-08T12:21:53.052" v="1039" actId="1076"/>
        <pc:sldMkLst>
          <pc:docMk/>
          <pc:sldMk cId="1641883577" sldId="317"/>
        </pc:sldMkLst>
        <pc:spChg chg="mod">
          <ac:chgData name="Lotta Näslund" userId="2b03c751-d28e-4384-b97d-aa659c58fa4e" providerId="ADAL" clId="{6F2C7343-1FC2-4AD4-84C5-E70CEC91F3F8}" dt="2022-11-08T12:11:22.622" v="944" actId="1076"/>
          <ac:spMkLst>
            <pc:docMk/>
            <pc:sldMk cId="1641883577" sldId="317"/>
            <ac:spMk id="2" creationId="{00000000-0000-0000-0000-000000000000}"/>
          </ac:spMkLst>
        </pc:spChg>
        <pc:picChg chg="mod">
          <ac:chgData name="Lotta Näslund" userId="2b03c751-d28e-4384-b97d-aa659c58fa4e" providerId="ADAL" clId="{6F2C7343-1FC2-4AD4-84C5-E70CEC91F3F8}" dt="2022-11-08T12:21:53.052" v="1039" actId="1076"/>
          <ac:picMkLst>
            <pc:docMk/>
            <pc:sldMk cId="1641883577" sldId="317"/>
            <ac:picMk id="5" creationId="{6A90E903-673A-E8D2-B78C-576B6819628A}"/>
          </ac:picMkLst>
        </pc:picChg>
        <pc:picChg chg="add mod">
          <ac:chgData name="Lotta Näslund" userId="2b03c751-d28e-4384-b97d-aa659c58fa4e" providerId="ADAL" clId="{6F2C7343-1FC2-4AD4-84C5-E70CEC91F3F8}" dt="2022-11-08T12:11:27.003" v="945" actId="1076"/>
          <ac:picMkLst>
            <pc:docMk/>
            <pc:sldMk cId="1641883577" sldId="317"/>
            <ac:picMk id="6" creationId="{62EBA0A0-C9A9-FE3C-5197-5BB3E0C2D03C}"/>
          </ac:picMkLst>
        </pc:picChg>
      </pc:sldChg>
      <pc:sldChg chg="addSp delSp modSp add mod modNotesTx">
        <pc:chgData name="Lotta Näslund" userId="2b03c751-d28e-4384-b97d-aa659c58fa4e" providerId="ADAL" clId="{6F2C7343-1FC2-4AD4-84C5-E70CEC91F3F8}" dt="2022-11-08T12:23:16.480" v="1056" actId="20577"/>
        <pc:sldMkLst>
          <pc:docMk/>
          <pc:sldMk cId="4115680671" sldId="318"/>
        </pc:sldMkLst>
        <pc:spChg chg="mod">
          <ac:chgData name="Lotta Näslund" userId="2b03c751-d28e-4384-b97d-aa659c58fa4e" providerId="ADAL" clId="{6F2C7343-1FC2-4AD4-84C5-E70CEC91F3F8}" dt="2022-11-08T12:23:16.480" v="1056" actId="20577"/>
          <ac:spMkLst>
            <pc:docMk/>
            <pc:sldMk cId="4115680671" sldId="318"/>
            <ac:spMk id="2" creationId="{00000000-0000-0000-0000-000000000000}"/>
          </ac:spMkLst>
        </pc:spChg>
        <pc:spChg chg="mod">
          <ac:chgData name="Lotta Näslund" userId="2b03c751-d28e-4384-b97d-aa659c58fa4e" providerId="ADAL" clId="{6F2C7343-1FC2-4AD4-84C5-E70CEC91F3F8}" dt="2022-11-08T08:48:21.362" v="839" actId="20577"/>
          <ac:spMkLst>
            <pc:docMk/>
            <pc:sldMk cId="4115680671" sldId="318"/>
            <ac:spMk id="3" creationId="{00000000-0000-0000-0000-000000000000}"/>
          </ac:spMkLst>
        </pc:spChg>
        <pc:picChg chg="mod">
          <ac:chgData name="Lotta Näslund" userId="2b03c751-d28e-4384-b97d-aa659c58fa4e" providerId="ADAL" clId="{6F2C7343-1FC2-4AD4-84C5-E70CEC91F3F8}" dt="2022-11-08T12:20:56.550" v="1036" actId="1076"/>
          <ac:picMkLst>
            <pc:docMk/>
            <pc:sldMk cId="4115680671" sldId="318"/>
            <ac:picMk id="5" creationId="{6A90E903-673A-E8D2-B78C-576B6819628A}"/>
          </ac:picMkLst>
        </pc:picChg>
        <pc:picChg chg="add del mod">
          <ac:chgData name="Lotta Näslund" userId="2b03c751-d28e-4384-b97d-aa659c58fa4e" providerId="ADAL" clId="{6F2C7343-1FC2-4AD4-84C5-E70CEC91F3F8}" dt="2022-11-02T12:51:13.378" v="449" actId="478"/>
          <ac:picMkLst>
            <pc:docMk/>
            <pc:sldMk cId="4115680671" sldId="318"/>
            <ac:picMk id="6" creationId="{6BD93E51-FC82-30BB-F8BD-5E391CBA6268}"/>
          </ac:picMkLst>
        </pc:picChg>
        <pc:picChg chg="add mod">
          <ac:chgData name="Lotta Näslund" userId="2b03c751-d28e-4384-b97d-aa659c58fa4e" providerId="ADAL" clId="{6F2C7343-1FC2-4AD4-84C5-E70CEC91F3F8}" dt="2022-11-08T12:20:59.089" v="1037" actId="1076"/>
          <ac:picMkLst>
            <pc:docMk/>
            <pc:sldMk cId="4115680671" sldId="318"/>
            <ac:picMk id="8" creationId="{1D28A66B-03CE-ECCE-15C8-E752EDC87C20}"/>
          </ac:picMkLst>
        </pc:picChg>
      </pc:sldChg>
    </pc:docChg>
  </pc:docChgLst>
  <pc:docChgLst>
    <pc:chgData name="Lotta Näslund" userId="68951f41f23650bc" providerId="LiveId" clId="{B4B595F9-F3AE-42A4-81D6-603A4AB9E7D3}"/>
    <pc:docChg chg="undo custSel addSld delSld modSld sldOrd">
      <pc:chgData name="Lotta Näslund" userId="68951f41f23650bc" providerId="LiveId" clId="{B4B595F9-F3AE-42A4-81D6-603A4AB9E7D3}" dt="2022-10-26T09:46:50.196" v="1681" actId="20577"/>
      <pc:docMkLst>
        <pc:docMk/>
      </pc:docMkLst>
      <pc:sldChg chg="modSp mod modNotesTx">
        <pc:chgData name="Lotta Näslund" userId="68951f41f23650bc" providerId="LiveId" clId="{B4B595F9-F3AE-42A4-81D6-603A4AB9E7D3}" dt="2022-10-26T09:20:52.716" v="607" actId="20577"/>
        <pc:sldMkLst>
          <pc:docMk/>
          <pc:sldMk cId="2534445051" sldId="257"/>
        </pc:sldMkLst>
        <pc:spChg chg="mod">
          <ac:chgData name="Lotta Näslund" userId="68951f41f23650bc" providerId="LiveId" clId="{B4B595F9-F3AE-42A4-81D6-603A4AB9E7D3}" dt="2022-10-26T09:20:52.716" v="607" actId="20577"/>
          <ac:spMkLst>
            <pc:docMk/>
            <pc:sldMk cId="2534445051" sldId="257"/>
            <ac:spMk id="2" creationId="{00000000-0000-0000-0000-000000000000}"/>
          </ac:spMkLst>
        </pc:spChg>
      </pc:sldChg>
      <pc:sldChg chg="del">
        <pc:chgData name="Lotta Näslund" userId="68951f41f23650bc" providerId="LiveId" clId="{B4B595F9-F3AE-42A4-81D6-603A4AB9E7D3}" dt="2022-10-26T09:14:53.753" v="375" actId="47"/>
        <pc:sldMkLst>
          <pc:docMk/>
          <pc:sldMk cId="1555097879" sldId="276"/>
        </pc:sldMkLst>
      </pc:sldChg>
      <pc:sldChg chg="delSp modSp mod">
        <pc:chgData name="Lotta Näslund" userId="68951f41f23650bc" providerId="LiveId" clId="{B4B595F9-F3AE-42A4-81D6-603A4AB9E7D3}" dt="2022-10-26T08:53:03.313" v="112" actId="20577"/>
        <pc:sldMkLst>
          <pc:docMk/>
          <pc:sldMk cId="2241281752" sldId="277"/>
        </pc:sldMkLst>
        <pc:spChg chg="mod">
          <ac:chgData name="Lotta Näslund" userId="68951f41f23650bc" providerId="LiveId" clId="{B4B595F9-F3AE-42A4-81D6-603A4AB9E7D3}" dt="2022-10-26T08:48:06.925" v="35" actId="20577"/>
          <ac:spMkLst>
            <pc:docMk/>
            <pc:sldMk cId="2241281752" sldId="277"/>
            <ac:spMk id="2" creationId="{00000000-0000-0000-0000-000000000000}"/>
          </ac:spMkLst>
        </pc:spChg>
        <pc:spChg chg="mod">
          <ac:chgData name="Lotta Näslund" userId="68951f41f23650bc" providerId="LiveId" clId="{B4B595F9-F3AE-42A4-81D6-603A4AB9E7D3}" dt="2022-10-26T08:53:03.313" v="112" actId="20577"/>
          <ac:spMkLst>
            <pc:docMk/>
            <pc:sldMk cId="2241281752" sldId="277"/>
            <ac:spMk id="3" creationId="{00000000-0000-0000-0000-000000000000}"/>
          </ac:spMkLst>
        </pc:spChg>
        <pc:picChg chg="del">
          <ac:chgData name="Lotta Näslund" userId="68951f41f23650bc" providerId="LiveId" clId="{B4B595F9-F3AE-42A4-81D6-603A4AB9E7D3}" dt="2022-10-26T08:49:20.432" v="76" actId="478"/>
          <ac:picMkLst>
            <pc:docMk/>
            <pc:sldMk cId="2241281752" sldId="277"/>
            <ac:picMk id="4" creationId="{CBAFE452-BC42-432E-D364-52523732C243}"/>
          </ac:picMkLst>
        </pc:picChg>
      </pc:sldChg>
      <pc:sldChg chg="del">
        <pc:chgData name="Lotta Näslund" userId="68951f41f23650bc" providerId="LiveId" clId="{B4B595F9-F3AE-42A4-81D6-603A4AB9E7D3}" dt="2022-10-26T09:22:10.527" v="692" actId="47"/>
        <pc:sldMkLst>
          <pc:docMk/>
          <pc:sldMk cId="495146492" sldId="278"/>
        </pc:sldMkLst>
      </pc:sldChg>
      <pc:sldChg chg="modSp del mod">
        <pc:chgData name="Lotta Näslund" userId="68951f41f23650bc" providerId="LiveId" clId="{B4B595F9-F3AE-42A4-81D6-603A4AB9E7D3}" dt="2022-10-26T09:09:40.234" v="314" actId="47"/>
        <pc:sldMkLst>
          <pc:docMk/>
          <pc:sldMk cId="1058486768" sldId="309"/>
        </pc:sldMkLst>
        <pc:picChg chg="mod">
          <ac:chgData name="Lotta Näslund" userId="68951f41f23650bc" providerId="LiveId" clId="{B4B595F9-F3AE-42A4-81D6-603A4AB9E7D3}" dt="2022-10-26T08:58:55.420" v="166" actId="1076"/>
          <ac:picMkLst>
            <pc:docMk/>
            <pc:sldMk cId="1058486768" sldId="309"/>
            <ac:picMk id="7" creationId="{CB5A1159-3967-4D9C-97FB-6B9736E71975}"/>
          </ac:picMkLst>
        </pc:picChg>
      </pc:sldChg>
      <pc:sldChg chg="ord">
        <pc:chgData name="Lotta Näslund" userId="68951f41f23650bc" providerId="LiveId" clId="{B4B595F9-F3AE-42A4-81D6-603A4AB9E7D3}" dt="2022-10-26T09:30:11.021" v="901"/>
        <pc:sldMkLst>
          <pc:docMk/>
          <pc:sldMk cId="3324495028" sldId="310"/>
        </pc:sldMkLst>
      </pc:sldChg>
      <pc:sldChg chg="modSp add del mod ord">
        <pc:chgData name="Lotta Näslund" userId="68951f41f23650bc" providerId="LiveId" clId="{B4B595F9-F3AE-42A4-81D6-603A4AB9E7D3}" dt="2022-10-26T08:58:01.061" v="159" actId="47"/>
        <pc:sldMkLst>
          <pc:docMk/>
          <pc:sldMk cId="3759955678" sldId="311"/>
        </pc:sldMkLst>
        <pc:spChg chg="mod">
          <ac:chgData name="Lotta Näslund" userId="68951f41f23650bc" providerId="LiveId" clId="{B4B595F9-F3AE-42A4-81D6-603A4AB9E7D3}" dt="2022-10-26T08:45:12.544" v="24" actId="20577"/>
          <ac:spMkLst>
            <pc:docMk/>
            <pc:sldMk cId="3759955678" sldId="311"/>
            <ac:spMk id="2" creationId="{00000000-0000-0000-0000-000000000000}"/>
          </ac:spMkLst>
        </pc:spChg>
      </pc:sldChg>
      <pc:sldChg chg="modSp add mod ord">
        <pc:chgData name="Lotta Näslund" userId="68951f41f23650bc" providerId="LiveId" clId="{B4B595F9-F3AE-42A4-81D6-603A4AB9E7D3}" dt="2022-10-26T09:05:32.376" v="295" actId="20577"/>
        <pc:sldMkLst>
          <pc:docMk/>
          <pc:sldMk cId="4185745708" sldId="312"/>
        </pc:sldMkLst>
        <pc:spChg chg="mod">
          <ac:chgData name="Lotta Näslund" userId="68951f41f23650bc" providerId="LiveId" clId="{B4B595F9-F3AE-42A4-81D6-603A4AB9E7D3}" dt="2022-10-26T09:05:32.376" v="295" actId="20577"/>
          <ac:spMkLst>
            <pc:docMk/>
            <pc:sldMk cId="4185745708" sldId="312"/>
            <ac:spMk id="2" creationId="{00000000-0000-0000-0000-000000000000}"/>
          </ac:spMkLst>
        </pc:spChg>
        <pc:spChg chg="mod">
          <ac:chgData name="Lotta Näslund" userId="68951f41f23650bc" providerId="LiveId" clId="{B4B595F9-F3AE-42A4-81D6-603A4AB9E7D3}" dt="2022-10-26T09:00:37.549" v="282" actId="2711"/>
          <ac:spMkLst>
            <pc:docMk/>
            <pc:sldMk cId="4185745708" sldId="312"/>
            <ac:spMk id="3" creationId="{00000000-0000-0000-0000-000000000000}"/>
          </ac:spMkLst>
        </pc:spChg>
      </pc:sldChg>
      <pc:sldChg chg="addSp modSp add mod ord">
        <pc:chgData name="Lotta Näslund" userId="68951f41f23650bc" providerId="LiveId" clId="{B4B595F9-F3AE-42A4-81D6-603A4AB9E7D3}" dt="2022-10-26T09:46:50.196" v="1681" actId="20577"/>
        <pc:sldMkLst>
          <pc:docMk/>
          <pc:sldMk cId="1418367847" sldId="313"/>
        </pc:sldMkLst>
        <pc:spChg chg="mod">
          <ac:chgData name="Lotta Näslund" userId="68951f41f23650bc" providerId="LiveId" clId="{B4B595F9-F3AE-42A4-81D6-603A4AB9E7D3}" dt="2022-10-26T08:56:31.006" v="133" actId="20577"/>
          <ac:spMkLst>
            <pc:docMk/>
            <pc:sldMk cId="1418367847" sldId="313"/>
            <ac:spMk id="2" creationId="{00000000-0000-0000-0000-000000000000}"/>
          </ac:spMkLst>
        </pc:spChg>
        <pc:spChg chg="mod">
          <ac:chgData name="Lotta Näslund" userId="68951f41f23650bc" providerId="LiveId" clId="{B4B595F9-F3AE-42A4-81D6-603A4AB9E7D3}" dt="2022-10-26T08:56:19.563" v="130" actId="1076"/>
          <ac:spMkLst>
            <pc:docMk/>
            <pc:sldMk cId="1418367847" sldId="313"/>
            <ac:spMk id="3" creationId="{00000000-0000-0000-0000-000000000000}"/>
          </ac:spMkLst>
        </pc:spChg>
        <pc:spChg chg="add mod">
          <ac:chgData name="Lotta Näslund" userId="68951f41f23650bc" providerId="LiveId" clId="{B4B595F9-F3AE-42A4-81D6-603A4AB9E7D3}" dt="2022-10-26T09:46:50.196" v="1681" actId="20577"/>
          <ac:spMkLst>
            <pc:docMk/>
            <pc:sldMk cId="1418367847" sldId="313"/>
            <ac:spMk id="6" creationId="{230DBB2D-C8C3-73FE-D008-B8563AD3F4B8}"/>
          </ac:spMkLst>
        </pc:spChg>
      </pc:sldChg>
      <pc:sldChg chg="modSp add mod modNotesTx">
        <pc:chgData name="Lotta Näslund" userId="68951f41f23650bc" providerId="LiveId" clId="{B4B595F9-F3AE-42A4-81D6-603A4AB9E7D3}" dt="2022-10-26T09:21:55.886" v="691" actId="20577"/>
        <pc:sldMkLst>
          <pc:docMk/>
          <pc:sldMk cId="2657935630" sldId="314"/>
        </pc:sldMkLst>
        <pc:spChg chg="mod">
          <ac:chgData name="Lotta Näslund" userId="68951f41f23650bc" providerId="LiveId" clId="{B4B595F9-F3AE-42A4-81D6-603A4AB9E7D3}" dt="2022-10-26T09:12:28.615" v="374" actId="20577"/>
          <ac:spMkLst>
            <pc:docMk/>
            <pc:sldMk cId="2657935630" sldId="314"/>
            <ac:spMk id="2" creationId="{00000000-0000-0000-0000-000000000000}"/>
          </ac:spMkLst>
        </pc:spChg>
        <pc:spChg chg="mod">
          <ac:chgData name="Lotta Näslund" userId="68951f41f23650bc" providerId="LiveId" clId="{B4B595F9-F3AE-42A4-81D6-603A4AB9E7D3}" dt="2022-10-26T09:11:54.561" v="335" actId="20577"/>
          <ac:spMkLst>
            <pc:docMk/>
            <pc:sldMk cId="2657935630" sldId="314"/>
            <ac:spMk id="3" creationId="{00000000-0000-0000-0000-000000000000}"/>
          </ac:spMkLst>
        </pc:spChg>
      </pc:sldChg>
      <pc:sldChg chg="modSp add mod">
        <pc:chgData name="Lotta Näslund" userId="68951f41f23650bc" providerId="LiveId" clId="{B4B595F9-F3AE-42A4-81D6-603A4AB9E7D3}" dt="2022-10-26T09:43:07.275" v="1647" actId="20577"/>
        <pc:sldMkLst>
          <pc:docMk/>
          <pc:sldMk cId="27011720" sldId="315"/>
        </pc:sldMkLst>
        <pc:spChg chg="mod">
          <ac:chgData name="Lotta Näslund" userId="68951f41f23650bc" providerId="LiveId" clId="{B4B595F9-F3AE-42A4-81D6-603A4AB9E7D3}" dt="2022-10-26T09:43:07.275" v="1647" actId="20577"/>
          <ac:spMkLst>
            <pc:docMk/>
            <pc:sldMk cId="27011720" sldId="315"/>
            <ac:spMk id="2" creationId="{00000000-0000-0000-0000-000000000000}"/>
          </ac:spMkLst>
        </pc:spChg>
        <pc:spChg chg="mod">
          <ac:chgData name="Lotta Näslund" userId="68951f41f23650bc" providerId="LiveId" clId="{B4B595F9-F3AE-42A4-81D6-603A4AB9E7D3}" dt="2022-10-26T09:40:57.338" v="1505" actId="20577"/>
          <ac:spMkLst>
            <pc:docMk/>
            <pc:sldMk cId="27011720" sldId="315"/>
            <ac:spMk id="3" creationId="{00000000-0000-0000-0000-000000000000}"/>
          </ac:spMkLst>
        </pc:spChg>
      </pc:sldChg>
      <pc:sldChg chg="modSp add mod">
        <pc:chgData name="Lotta Näslund" userId="68951f41f23650bc" providerId="LiveId" clId="{B4B595F9-F3AE-42A4-81D6-603A4AB9E7D3}" dt="2022-10-26T09:28:40.883" v="899" actId="255"/>
        <pc:sldMkLst>
          <pc:docMk/>
          <pc:sldMk cId="833825115" sldId="316"/>
        </pc:sldMkLst>
        <pc:spChg chg="mod">
          <ac:chgData name="Lotta Näslund" userId="68951f41f23650bc" providerId="LiveId" clId="{B4B595F9-F3AE-42A4-81D6-603A4AB9E7D3}" dt="2022-10-26T09:28:40.883" v="899" actId="255"/>
          <ac:spMkLst>
            <pc:docMk/>
            <pc:sldMk cId="833825115" sldId="316"/>
            <ac:spMk id="2" creationId="{00000000-0000-0000-0000-000000000000}"/>
          </ac:spMkLst>
        </pc:spChg>
        <pc:spChg chg="mod">
          <ac:chgData name="Lotta Näslund" userId="68951f41f23650bc" providerId="LiveId" clId="{B4B595F9-F3AE-42A4-81D6-603A4AB9E7D3}" dt="2022-10-26T09:26:20.798" v="802" actId="20577"/>
          <ac:spMkLst>
            <pc:docMk/>
            <pc:sldMk cId="833825115" sldId="316"/>
            <ac:spMk id="3" creationId="{00000000-0000-0000-0000-000000000000}"/>
          </ac:spMkLst>
        </pc:spChg>
      </pc:sldChg>
      <pc:sldChg chg="modSp add mod">
        <pc:chgData name="Lotta Näslund" userId="68951f41f23650bc" providerId="LiveId" clId="{B4B595F9-F3AE-42A4-81D6-603A4AB9E7D3}" dt="2022-10-26T09:37:56.762" v="1432" actId="20577"/>
        <pc:sldMkLst>
          <pc:docMk/>
          <pc:sldMk cId="1641883577" sldId="317"/>
        </pc:sldMkLst>
        <pc:spChg chg="mod">
          <ac:chgData name="Lotta Näslund" userId="68951f41f23650bc" providerId="LiveId" clId="{B4B595F9-F3AE-42A4-81D6-603A4AB9E7D3}" dt="2022-10-26T09:37:56.762" v="1432" actId="20577"/>
          <ac:spMkLst>
            <pc:docMk/>
            <pc:sldMk cId="1641883577" sldId="317"/>
            <ac:spMk id="2" creationId="{00000000-0000-0000-0000-000000000000}"/>
          </ac:spMkLst>
        </pc:spChg>
        <pc:spChg chg="mod">
          <ac:chgData name="Lotta Näslund" userId="68951f41f23650bc" providerId="LiveId" clId="{B4B595F9-F3AE-42A4-81D6-603A4AB9E7D3}" dt="2022-10-26T09:30:59.834" v="932" actId="20577"/>
          <ac:spMkLst>
            <pc:docMk/>
            <pc:sldMk cId="1641883577" sldId="317"/>
            <ac:spMk id="3" creationId="{00000000-0000-0000-0000-000000000000}"/>
          </ac:spMkLst>
        </pc:spChg>
      </pc:sldChg>
      <pc:sldChg chg="del">
        <pc:chgData name="Lotta Näslund" userId="68951f41f23650bc" providerId="LiveId" clId="{B4B595F9-F3AE-42A4-81D6-603A4AB9E7D3}" dt="2022-10-26T07:03:44.873" v="2" actId="47"/>
        <pc:sldMkLst>
          <pc:docMk/>
          <pc:sldMk cId="2007302772"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57D6291-1E49-4FFF-93F2-381467DC903D}" type="datetimeFigureOut">
              <a:rPr lang="sv-SE" smtClean="0"/>
              <a:t>2022-11-08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2043349-8841-4EE1-B96C-0F707A9ABD4C}" type="slidenum">
              <a:rPr lang="sv-SE" smtClean="0"/>
              <a:t>‹#›</a:t>
            </a:fld>
            <a:endParaRPr lang="sv-SE"/>
          </a:p>
        </p:txBody>
      </p:sp>
    </p:spTree>
    <p:extLst>
      <p:ext uri="{BB962C8B-B14F-4D97-AF65-F5344CB8AC3E}">
        <p14:creationId xmlns:p14="http://schemas.microsoft.com/office/powerpoint/2010/main" val="40737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Har i dagsläget 2577 medlemmar, en svag ökning från förra året och med ett mål på 4000 medlemmar 2026</a:t>
            </a:r>
          </a:p>
          <a:p>
            <a:r>
              <a:rPr lang="sv-SE" dirty="0"/>
              <a:t>Närmare hälften av dessa är anhöriga eller närstående som vi hellre säger</a:t>
            </a:r>
          </a:p>
        </p:txBody>
      </p:sp>
      <p:sp>
        <p:nvSpPr>
          <p:cNvPr id="4" name="Platshållare för bildnummer 3"/>
          <p:cNvSpPr>
            <a:spLocks noGrp="1"/>
          </p:cNvSpPr>
          <p:nvPr>
            <p:ph type="sldNum" sz="quarter" idx="5"/>
          </p:nvPr>
        </p:nvSpPr>
        <p:spPr/>
        <p:txBody>
          <a:bodyPr/>
          <a:lstStyle/>
          <a:p>
            <a:fld id="{92043349-8841-4EE1-B96C-0F707A9ABD4C}" type="slidenum">
              <a:rPr lang="sv-SE" smtClean="0"/>
              <a:t>3</a:t>
            </a:fld>
            <a:endParaRPr lang="sv-SE"/>
          </a:p>
        </p:txBody>
      </p:sp>
    </p:spTree>
    <p:extLst>
      <p:ext uri="{BB962C8B-B14F-4D97-AF65-F5344CB8AC3E}">
        <p14:creationId xmlns:p14="http://schemas.microsoft.com/office/powerpoint/2010/main" val="205744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B91C6FE-873A-4A31-B4D8-52B659D0C0EB}" type="slidenum">
              <a:rPr lang="en-US" smtClean="0"/>
              <a:pPr/>
              <a:t>14</a:t>
            </a:fld>
            <a:endParaRPr lang="en-US"/>
          </a:p>
        </p:txBody>
      </p:sp>
    </p:spTree>
    <p:extLst>
      <p:ext uri="{BB962C8B-B14F-4D97-AF65-F5344CB8AC3E}">
        <p14:creationId xmlns:p14="http://schemas.microsoft.com/office/powerpoint/2010/main" val="158396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800" dirty="0">
              <a:effectLst/>
              <a:latin typeface="Arial" panose="020B0604020202020204" pitchFamily="34" charset="0"/>
              <a:ea typeface="Arial" panose="020B0604020202020204" pitchFamily="34" charset="0"/>
            </a:endParaRPr>
          </a:p>
        </p:txBody>
      </p:sp>
      <p:sp>
        <p:nvSpPr>
          <p:cNvPr id="4" name="Platshållare för bildnummer 3"/>
          <p:cNvSpPr>
            <a:spLocks noGrp="1"/>
          </p:cNvSpPr>
          <p:nvPr>
            <p:ph type="sldNum" sz="quarter" idx="5"/>
          </p:nvPr>
        </p:nvSpPr>
        <p:spPr/>
        <p:txBody>
          <a:bodyPr/>
          <a:lstStyle/>
          <a:p>
            <a:fld id="{BB91C6FE-873A-4A31-B4D8-52B659D0C0EB}" type="slidenum">
              <a:rPr lang="en-US" smtClean="0"/>
              <a:pPr/>
              <a:t>15</a:t>
            </a:fld>
            <a:endParaRPr lang="en-US"/>
          </a:p>
        </p:txBody>
      </p:sp>
    </p:spTree>
    <p:extLst>
      <p:ext uri="{BB962C8B-B14F-4D97-AF65-F5344CB8AC3E}">
        <p14:creationId xmlns:p14="http://schemas.microsoft.com/office/powerpoint/2010/main" val="335886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B91C6FE-873A-4A31-B4D8-52B659D0C0EB}" type="slidenum">
              <a:rPr lang="en-US" smtClean="0"/>
              <a:pPr/>
              <a:t>16</a:t>
            </a:fld>
            <a:endParaRPr lang="en-US"/>
          </a:p>
        </p:txBody>
      </p:sp>
    </p:spTree>
    <p:extLst>
      <p:ext uri="{BB962C8B-B14F-4D97-AF65-F5344CB8AC3E}">
        <p14:creationId xmlns:p14="http://schemas.microsoft.com/office/powerpoint/2010/main" val="246217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B91C6FE-873A-4A31-B4D8-52B659D0C0EB}" type="slidenum">
              <a:rPr lang="en-US" smtClean="0"/>
              <a:pPr/>
              <a:t>17</a:t>
            </a:fld>
            <a:endParaRPr lang="en-US"/>
          </a:p>
        </p:txBody>
      </p:sp>
    </p:spTree>
    <p:extLst>
      <p:ext uri="{BB962C8B-B14F-4D97-AF65-F5344CB8AC3E}">
        <p14:creationId xmlns:p14="http://schemas.microsoft.com/office/powerpoint/2010/main" val="290467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400" dirty="0"/>
          </a:p>
        </p:txBody>
      </p:sp>
      <p:sp>
        <p:nvSpPr>
          <p:cNvPr id="4" name="Platshållare för bildnummer 3"/>
          <p:cNvSpPr>
            <a:spLocks noGrp="1"/>
          </p:cNvSpPr>
          <p:nvPr>
            <p:ph type="sldNum" sz="quarter" idx="10"/>
          </p:nvPr>
        </p:nvSpPr>
        <p:spPr/>
        <p:txBody>
          <a:bodyPr/>
          <a:lstStyle/>
          <a:p>
            <a:fld id="{BB91C6FE-873A-4A31-B4D8-52B659D0C0EB}" type="slidenum">
              <a:rPr lang="en-US" smtClean="0"/>
              <a:pPr/>
              <a:t>18</a:t>
            </a:fld>
            <a:endParaRPr lang="en-US" dirty="0"/>
          </a:p>
        </p:txBody>
      </p:sp>
    </p:spTree>
    <p:extLst>
      <p:ext uri="{BB962C8B-B14F-4D97-AF65-F5344CB8AC3E}">
        <p14:creationId xmlns:p14="http://schemas.microsoft.com/office/powerpoint/2010/main" val="346146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19631" y="9374898"/>
            <a:ext cx="2920894" cy="493002"/>
          </a:xfrm>
          <a:prstGeom prst="rect">
            <a:avLst/>
          </a:prstGeom>
          <a:noFill/>
          <a:ln w="9525">
            <a:noFill/>
            <a:miter lim="800000"/>
            <a:headEnd/>
            <a:tailEnd/>
          </a:ln>
        </p:spPr>
        <p:txBody>
          <a:bodyPr lIns="90370" tIns="45185" rIns="90370" bIns="45185" anchor="b"/>
          <a:lstStyle/>
          <a:p>
            <a:pPr algn="r"/>
            <a:fld id="{D5A72D25-9169-4C92-B32F-EDE45D6B8A27}" type="slidenum">
              <a:rPr lang="en-US" sz="1200">
                <a:latin typeface="Arial" charset="0"/>
              </a:rPr>
              <a:pPr algn="r"/>
              <a:t>19</a:t>
            </a:fld>
            <a:endParaRPr lang="en-US" sz="1200" dirty="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sv-SE" dirty="0">
              <a:latin typeface="Arial" charset="0"/>
              <a:ea typeface="ＭＳ Ｐゴシック" pitchFamily="34" charset="-128"/>
            </a:endParaRPr>
          </a:p>
        </p:txBody>
      </p:sp>
    </p:spTree>
    <p:extLst>
      <p:ext uri="{BB962C8B-B14F-4D97-AF65-F5344CB8AC3E}">
        <p14:creationId xmlns:p14="http://schemas.microsoft.com/office/powerpoint/2010/main" val="295433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Arial"/>
            </a:endParaRPr>
          </a:p>
        </p:txBody>
      </p:sp>
      <p:sp>
        <p:nvSpPr>
          <p:cNvPr id="4" name="Platshållare för datum 3"/>
          <p:cNvSpPr>
            <a:spLocks noGrp="1"/>
          </p:cNvSpPr>
          <p:nvPr>
            <p:ph type="dt" idx="1"/>
          </p:nvPr>
        </p:nvSpPr>
        <p:spPr/>
        <p:txBody>
          <a:bodyPr/>
          <a:lstStyle/>
          <a:p>
            <a:fld id="{9A124870-8D43-4594-90CD-E54E87B7A400}" type="datetime1">
              <a:rPr lang="sv-SE" smtClean="0"/>
              <a:t>2022-11-08</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21</a:t>
            </a:fld>
            <a:endParaRPr lang="sv-SE"/>
          </a:p>
        </p:txBody>
      </p:sp>
    </p:spTree>
    <p:extLst>
      <p:ext uri="{BB962C8B-B14F-4D97-AF65-F5344CB8AC3E}">
        <p14:creationId xmlns:p14="http://schemas.microsoft.com/office/powerpoint/2010/main" val="78679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Arial"/>
            </a:endParaRPr>
          </a:p>
        </p:txBody>
      </p:sp>
      <p:sp>
        <p:nvSpPr>
          <p:cNvPr id="4" name="Platshållare för datum 3"/>
          <p:cNvSpPr>
            <a:spLocks noGrp="1"/>
          </p:cNvSpPr>
          <p:nvPr>
            <p:ph type="dt" idx="1"/>
          </p:nvPr>
        </p:nvSpPr>
        <p:spPr/>
        <p:txBody>
          <a:bodyPr/>
          <a:lstStyle/>
          <a:p>
            <a:fld id="{9A124870-8D43-4594-90CD-E54E87B7A400}" type="datetime1">
              <a:rPr lang="sv-SE" smtClean="0"/>
              <a:t>2022-11-08</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22</a:t>
            </a:fld>
            <a:endParaRPr lang="sv-SE"/>
          </a:p>
        </p:txBody>
      </p:sp>
    </p:spTree>
    <p:extLst>
      <p:ext uri="{BB962C8B-B14F-4D97-AF65-F5344CB8AC3E}">
        <p14:creationId xmlns:p14="http://schemas.microsoft.com/office/powerpoint/2010/main" val="397597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Arial"/>
            </a:endParaRPr>
          </a:p>
          <a:p>
            <a:endParaRPr lang="sv-SE" dirty="0">
              <a:cs typeface="Arial"/>
            </a:endParaRPr>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2022-11-08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180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Hjärnkraft började bilda sektioner förra året. Anledningen var att vi såg ett behov </a:t>
            </a:r>
          </a:p>
        </p:txBody>
      </p:sp>
      <p:sp>
        <p:nvSpPr>
          <p:cNvPr id="4" name="Platshållare för bildnummer 3"/>
          <p:cNvSpPr>
            <a:spLocks noGrp="1"/>
          </p:cNvSpPr>
          <p:nvPr>
            <p:ph type="sldNum" sz="quarter" idx="5"/>
          </p:nvPr>
        </p:nvSpPr>
        <p:spPr/>
        <p:txBody>
          <a:bodyPr/>
          <a:lstStyle/>
          <a:p>
            <a:fld id="{92043349-8841-4EE1-B96C-0F707A9ABD4C}" type="slidenum">
              <a:rPr lang="sv-SE" smtClean="0"/>
              <a:t>4</a:t>
            </a:fld>
            <a:endParaRPr lang="sv-SE"/>
          </a:p>
        </p:txBody>
      </p:sp>
    </p:spTree>
    <p:extLst>
      <p:ext uri="{BB962C8B-B14F-4D97-AF65-F5344CB8AC3E}">
        <p14:creationId xmlns:p14="http://schemas.microsoft.com/office/powerpoint/2010/main" val="278464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Syftet med bildandet av en speciell sektion är att kunna ge stöd och kompetens åt anhöriga till personer med förvärvad hjärnskada, tex. föräldrar till barn, barn till föräldrar, syskon, partner eller annan närstående. Situationen för de anhöriga kan se helt olika ut. Den drabbade kan ha varit med om allt från en allvarlig olycka, gått igenom en utmattnings-depression, till sviter efter Covid – 19. Vi vill också sprida kunskaper till personer som i sitt yrke träffar anhöriga till personer med förvärvad hjärnskada. Genom att bland annat skapa diskussionsgrupper vill vi bidra till att anhöriga får träffa varandra för stöttning och råd. Sektionen för anhöriga är precis i sitt uppstartsskede, där vi har inlett arbetet med att be våra medlemmar att svara på en enkät med frågor om vad de önskar sig av sektionen.</a:t>
            </a:r>
          </a:p>
        </p:txBody>
      </p:sp>
      <p:sp>
        <p:nvSpPr>
          <p:cNvPr id="4" name="Platshållare för bildnummer 3"/>
          <p:cNvSpPr>
            <a:spLocks noGrp="1"/>
          </p:cNvSpPr>
          <p:nvPr>
            <p:ph type="sldNum" sz="quarter" idx="5"/>
          </p:nvPr>
        </p:nvSpPr>
        <p:spPr/>
        <p:txBody>
          <a:bodyPr/>
          <a:lstStyle/>
          <a:p>
            <a:fld id="{92043349-8841-4EE1-B96C-0F707A9ABD4C}" type="slidenum">
              <a:rPr lang="sv-SE" smtClean="0"/>
              <a:t>5</a:t>
            </a:fld>
            <a:endParaRPr lang="sv-SE"/>
          </a:p>
        </p:txBody>
      </p:sp>
    </p:spTree>
    <p:extLst>
      <p:ext uri="{BB962C8B-B14F-4D97-AF65-F5344CB8AC3E}">
        <p14:creationId xmlns:p14="http://schemas.microsoft.com/office/powerpoint/2010/main" val="330120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043349-8841-4EE1-B96C-0F707A9ABD4C}" type="slidenum">
              <a:rPr lang="sv-SE" smtClean="0"/>
              <a:t>6</a:t>
            </a:fld>
            <a:endParaRPr lang="sv-SE"/>
          </a:p>
        </p:txBody>
      </p:sp>
    </p:spTree>
    <p:extLst>
      <p:ext uri="{BB962C8B-B14F-4D97-AF65-F5344CB8AC3E}">
        <p14:creationId xmlns:p14="http://schemas.microsoft.com/office/powerpoint/2010/main" val="7197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043349-8841-4EE1-B96C-0F707A9ABD4C}" type="slidenum">
              <a:rPr lang="sv-SE" smtClean="0"/>
              <a:t>7</a:t>
            </a:fld>
            <a:endParaRPr lang="sv-SE"/>
          </a:p>
        </p:txBody>
      </p:sp>
    </p:spTree>
    <p:extLst>
      <p:ext uri="{BB962C8B-B14F-4D97-AF65-F5344CB8AC3E}">
        <p14:creationId xmlns:p14="http://schemas.microsoft.com/office/powerpoint/2010/main" val="270703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043349-8841-4EE1-B96C-0F707A9ABD4C}" type="slidenum">
              <a:rPr lang="sv-SE" smtClean="0"/>
              <a:t>8</a:t>
            </a:fld>
            <a:endParaRPr lang="sv-SE"/>
          </a:p>
        </p:txBody>
      </p:sp>
    </p:spTree>
    <p:extLst>
      <p:ext uri="{BB962C8B-B14F-4D97-AF65-F5344CB8AC3E}">
        <p14:creationId xmlns:p14="http://schemas.microsoft.com/office/powerpoint/2010/main" val="68688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19631" y="9374898"/>
            <a:ext cx="2920894" cy="493002"/>
          </a:xfrm>
          <a:prstGeom prst="rect">
            <a:avLst/>
          </a:prstGeom>
          <a:noFill/>
          <a:ln w="9525">
            <a:noFill/>
            <a:miter lim="800000"/>
            <a:headEnd/>
            <a:tailEnd/>
          </a:ln>
        </p:spPr>
        <p:txBody>
          <a:bodyPr lIns="90370" tIns="45185" rIns="90370" bIns="45185" anchor="b"/>
          <a:lstStyle/>
          <a:p>
            <a:pPr algn="r"/>
            <a:fld id="{D5A72D25-9169-4C92-B32F-EDE45D6B8A27}" type="slidenum">
              <a:rPr lang="en-US" sz="1200">
                <a:latin typeface="Arial" charset="0"/>
              </a:rPr>
              <a:pPr algn="r"/>
              <a:t>11</a:t>
            </a:fld>
            <a:endParaRPr lang="en-US" sz="120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sv-SE" sz="1400" dirty="0"/>
          </a:p>
        </p:txBody>
      </p:sp>
    </p:spTree>
    <p:extLst>
      <p:ext uri="{BB962C8B-B14F-4D97-AF65-F5344CB8AC3E}">
        <p14:creationId xmlns:p14="http://schemas.microsoft.com/office/powerpoint/2010/main" val="18327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B91C6FE-873A-4A31-B4D8-52B659D0C0EB}" type="slidenum">
              <a:rPr lang="en-US" smtClean="0"/>
              <a:pPr/>
              <a:t>12</a:t>
            </a:fld>
            <a:endParaRPr lang="en-US"/>
          </a:p>
        </p:txBody>
      </p:sp>
    </p:spTree>
    <p:extLst>
      <p:ext uri="{BB962C8B-B14F-4D97-AF65-F5344CB8AC3E}">
        <p14:creationId xmlns:p14="http://schemas.microsoft.com/office/powerpoint/2010/main" val="323940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B91C6FE-873A-4A31-B4D8-52B659D0C0EB}" type="slidenum">
              <a:rPr lang="en-US" smtClean="0"/>
              <a:pPr/>
              <a:t>13</a:t>
            </a:fld>
            <a:endParaRPr lang="en-US"/>
          </a:p>
        </p:txBody>
      </p:sp>
    </p:spTree>
    <p:extLst>
      <p:ext uri="{BB962C8B-B14F-4D97-AF65-F5344CB8AC3E}">
        <p14:creationId xmlns:p14="http://schemas.microsoft.com/office/powerpoint/2010/main" val="324483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374EEB-7D11-3E0C-AA0D-2243F0CC415C}"/>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E3B13FB-7062-5F38-9C33-19C415390A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2019765-6890-7FAD-DD36-E0DCD8EC385C}"/>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B736E03E-2241-9D84-B176-8E97364D65D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FDA2FBC-D7F2-8E0D-FE66-4857B2D15B3E}"/>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82083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2B9A40-319A-47CF-62C5-B92C25EBC95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CBC76CD-862C-3749-A9C2-7AB785992E2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9F06419-300A-A1D9-E2BB-2CE97DCDA359}"/>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404AE10F-ED79-32C4-84A5-5BEE254D1D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B5A336B-6FBC-E253-9770-4664CB6A40EC}"/>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31999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F4CDD21-7FC8-BAF2-9458-B04CDDE45DC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8E9873A-DA99-11C9-90FE-6C92845483A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5052B04-18E7-30B5-4F58-15D2DEB93908}"/>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CE03FDFB-0943-D825-2D04-2CDD564F06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97B82EC-25F7-88D5-E846-01B2DE3F4875}"/>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319776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31501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87583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09218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1F287F-420A-4759-E10B-98D519344DA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778B82-42C7-5BEF-4014-91EB5E8BDBA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2664BC9-A32F-086B-DF74-F507948EE8CE}"/>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73F1347C-640D-03CC-1AE7-B714112B22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C2D50DF-D835-62C5-E6F4-B3747F59EA18}"/>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110435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58844F-9749-6BBD-FA81-765A9BF6D3D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DF6B917-EFB4-1083-640B-BD219D6215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5697580-4EC9-E51F-D3D6-0DC11A29B5F7}"/>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DBFA6BB2-0E2B-7B24-1E6C-87962F2389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554A82-D625-A97F-C85F-2C6F477DE2C0}"/>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257001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DD015D-E003-0105-F6E0-D42E4D8402B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6C2718-79FA-B781-3894-5A53C908CF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A731009-EF02-9B3C-3FCB-8C73D5354A78}"/>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674CDB30-92A2-14CC-CA0F-E642AE720AC3}"/>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6" name="Platshållare för sidfot 5">
            <a:extLst>
              <a:ext uri="{FF2B5EF4-FFF2-40B4-BE49-F238E27FC236}">
                <a16:creationId xmlns:a16="http://schemas.microsoft.com/office/drawing/2014/main" id="{5B25959C-BFBB-2E86-8232-914365DD980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4AAD407-85E7-44E7-3A8B-9B750AFDBDE2}"/>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272571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DABB39-FC38-9481-747D-CADF1FFD761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E2CB2C0-07FA-A3C9-5D12-FBC613CF0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1B21F89-8401-C80F-1CA4-7F37B8FC248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EC0AB97-BB2E-D6CC-0697-FD5E7AC8A6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B4967C0-4B02-C33F-F574-06344D45925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F6E7A5A-6909-A211-0119-8FB5FF058984}"/>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8" name="Platshållare för sidfot 7">
            <a:extLst>
              <a:ext uri="{FF2B5EF4-FFF2-40B4-BE49-F238E27FC236}">
                <a16:creationId xmlns:a16="http://schemas.microsoft.com/office/drawing/2014/main" id="{C75A7069-1CD4-8EF4-4D72-D8B23A9C17D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69EDC1F-09C2-F39C-E654-3CFC9621EB10}"/>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202286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98D05C-6942-B061-80D1-DC0F83C3F17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39E7BAF-A880-5035-65CE-E9A0B48B10FE}"/>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4" name="Platshållare för sidfot 3">
            <a:extLst>
              <a:ext uri="{FF2B5EF4-FFF2-40B4-BE49-F238E27FC236}">
                <a16:creationId xmlns:a16="http://schemas.microsoft.com/office/drawing/2014/main" id="{2241972F-C3A1-9B6F-500D-EA9B9333F5B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835ABFF-3AF3-E11A-51E1-D2C328F2D269}"/>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164769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029E413-17C6-3A6B-7A6E-244E47283908}"/>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3" name="Platshållare för sidfot 2">
            <a:extLst>
              <a:ext uri="{FF2B5EF4-FFF2-40B4-BE49-F238E27FC236}">
                <a16:creationId xmlns:a16="http://schemas.microsoft.com/office/drawing/2014/main" id="{5222CD27-64F5-C47C-B231-3C9AD19CBEB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91D0BE5-58E9-5CE0-709C-B5C2561203C3}"/>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304904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2F0A26-B13D-C329-CEA7-F78E925D2B9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F3E49C-8CC0-4183-9B8C-A449B0056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9961204-5C20-2F8C-E00E-8D8A9D2EC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BCE30A7-6FA7-1F97-00E0-563733F41F10}"/>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6" name="Platshållare för sidfot 5">
            <a:extLst>
              <a:ext uri="{FF2B5EF4-FFF2-40B4-BE49-F238E27FC236}">
                <a16:creationId xmlns:a16="http://schemas.microsoft.com/office/drawing/2014/main" id="{6763476C-2236-295E-F061-00FD00558A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F4FEDE9-EF67-7068-9093-B9556C0F71BC}"/>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205950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FCC5A0-446C-541B-F906-00825E9E0BF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FCD1877C-C8A5-01B6-5B0B-CD24C1F30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56417B2-F832-BB92-E1E5-9A5A1E069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5502118-DA83-4C80-2C7F-BFE867D320F5}"/>
              </a:ext>
            </a:extLst>
          </p:cNvPr>
          <p:cNvSpPr>
            <a:spLocks noGrp="1"/>
          </p:cNvSpPr>
          <p:nvPr>
            <p:ph type="dt" sz="half" idx="10"/>
          </p:nvPr>
        </p:nvSpPr>
        <p:spPr/>
        <p:txBody>
          <a:bodyPr/>
          <a:lstStyle/>
          <a:p>
            <a:fld id="{B3C148AD-145D-4F81-8F3F-6F82E28840C3}" type="datetimeFigureOut">
              <a:rPr lang="sv-SE" smtClean="0"/>
              <a:t>2022-11-08</a:t>
            </a:fld>
            <a:endParaRPr lang="sv-SE"/>
          </a:p>
        </p:txBody>
      </p:sp>
      <p:sp>
        <p:nvSpPr>
          <p:cNvPr id="6" name="Platshållare för sidfot 5">
            <a:extLst>
              <a:ext uri="{FF2B5EF4-FFF2-40B4-BE49-F238E27FC236}">
                <a16:creationId xmlns:a16="http://schemas.microsoft.com/office/drawing/2014/main" id="{0DF82A18-3D53-6BA5-8A7A-E7F92874DF6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BABC318-1085-6BA8-2A49-465DC831D43B}"/>
              </a:ext>
            </a:extLst>
          </p:cNvPr>
          <p:cNvSpPr>
            <a:spLocks noGrp="1"/>
          </p:cNvSpPr>
          <p:nvPr>
            <p:ph type="sldNum" sz="quarter" idx="12"/>
          </p:nvPr>
        </p:nvSpPr>
        <p:spPr/>
        <p:txBody>
          <a:bodyPr/>
          <a:lstStyle/>
          <a:p>
            <a:fld id="{D6F017B8-5102-4C73-BB48-71CB6C71E8DE}" type="slidenum">
              <a:rPr lang="sv-SE" smtClean="0"/>
              <a:t>‹#›</a:t>
            </a:fld>
            <a:endParaRPr lang="sv-SE"/>
          </a:p>
        </p:txBody>
      </p:sp>
    </p:spTree>
    <p:extLst>
      <p:ext uri="{BB962C8B-B14F-4D97-AF65-F5344CB8AC3E}">
        <p14:creationId xmlns:p14="http://schemas.microsoft.com/office/powerpoint/2010/main" val="271958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17B5FA5-886C-E4C8-E7F3-EC2E1C379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6F93C90-70DF-1EEB-33C9-8ADC7F33C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372627C-70B9-F9DE-4846-A7AF429E4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148AD-145D-4F81-8F3F-6F82E28840C3}" type="datetimeFigureOut">
              <a:rPr lang="sv-SE" smtClean="0"/>
              <a:t>2022-11-08</a:t>
            </a:fld>
            <a:endParaRPr lang="sv-SE"/>
          </a:p>
        </p:txBody>
      </p:sp>
      <p:sp>
        <p:nvSpPr>
          <p:cNvPr id="5" name="Platshållare för sidfot 4">
            <a:extLst>
              <a:ext uri="{FF2B5EF4-FFF2-40B4-BE49-F238E27FC236}">
                <a16:creationId xmlns:a16="http://schemas.microsoft.com/office/drawing/2014/main" id="{BE5726F1-57A7-38D6-9986-4DCB18090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2DB560E-7102-A1BB-A93E-FC0B48A7D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017B8-5102-4C73-BB48-71CB6C71E8DE}" type="slidenum">
              <a:rPr lang="sv-SE" smtClean="0"/>
              <a:t>‹#›</a:t>
            </a:fld>
            <a:endParaRPr lang="sv-SE"/>
          </a:p>
        </p:txBody>
      </p:sp>
    </p:spTree>
    <p:extLst>
      <p:ext uri="{BB962C8B-B14F-4D97-AF65-F5344CB8AC3E}">
        <p14:creationId xmlns:p14="http://schemas.microsoft.com/office/powerpoint/2010/main" val="529986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lotta.naslund@hjarnkraft.s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wm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anhorighandboken.se/"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commons.wikimedia.org/wiki/File:Olympic_gears.sv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kooperativt.com/2016/05/08/struktur-fraga-pausa-nedslag-stud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hyperlink" Target="mailto:lotta.naslund@hjarnkraft.s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a:extLst>
              <a:ext uri="{FF2B5EF4-FFF2-40B4-BE49-F238E27FC236}">
                <a16:creationId xmlns:a16="http://schemas.microsoft.com/office/drawing/2014/main" id="{E2616827-E021-988C-0C2F-0E3FD26833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77261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4268945" y="774527"/>
            <a:ext cx="10306520" cy="1325563"/>
          </a:xfrm>
        </p:spPr>
        <p:txBody>
          <a:bodyPr>
            <a:normAutofit/>
          </a:bodyPr>
          <a:lstStyle/>
          <a:p>
            <a:r>
              <a:rPr lang="sv-SE" sz="8000" dirty="0">
                <a:solidFill>
                  <a:srgbClr val="FFFFFF"/>
                </a:solidFill>
                <a:latin typeface="Avenir Next LT Pro" panose="020B0504020202020204" pitchFamily="34" charset="0"/>
              </a:rPr>
              <a:t>TACK!</a:t>
            </a:r>
          </a:p>
        </p:txBody>
      </p:sp>
      <p:sp>
        <p:nvSpPr>
          <p:cNvPr id="2" name="Platshållare för innehåll 1"/>
          <p:cNvSpPr>
            <a:spLocks noGrp="1"/>
          </p:cNvSpPr>
          <p:nvPr>
            <p:ph idx="1"/>
          </p:nvPr>
        </p:nvSpPr>
        <p:spPr>
          <a:xfrm>
            <a:off x="1424904" y="2494450"/>
            <a:ext cx="6173325" cy="3563159"/>
          </a:xfrm>
        </p:spPr>
        <p:txBody>
          <a:bodyPr>
            <a:normAutofit/>
          </a:bodyPr>
          <a:lstStyle/>
          <a:p>
            <a:pPr marL="109728" indent="0">
              <a:buNone/>
            </a:pPr>
            <a:endParaRPr lang="sv-SE" sz="1100" dirty="0"/>
          </a:p>
          <a:p>
            <a:endParaRPr lang="sv-SE" sz="1100" dirty="0"/>
          </a:p>
          <a:p>
            <a:endParaRPr lang="sv-SE" sz="1100" dirty="0"/>
          </a:p>
          <a:p>
            <a:endParaRPr lang="sv-SE" sz="1100" dirty="0"/>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2"/>
          <a:stretch>
            <a:fillRect/>
          </a:stretch>
        </p:blipFill>
        <p:spPr>
          <a:xfrm>
            <a:off x="8126964" y="5518798"/>
            <a:ext cx="3096239" cy="743097"/>
          </a:xfrm>
          <a:prstGeom prst="rect">
            <a:avLst/>
          </a:prstGeom>
        </p:spPr>
      </p:pic>
      <p:sp>
        <p:nvSpPr>
          <p:cNvPr id="6" name="textruta 5">
            <a:extLst>
              <a:ext uri="{FF2B5EF4-FFF2-40B4-BE49-F238E27FC236}">
                <a16:creationId xmlns:a16="http://schemas.microsoft.com/office/drawing/2014/main" id="{230DBB2D-C8C3-73FE-D008-B8563AD3F4B8}"/>
              </a:ext>
            </a:extLst>
          </p:cNvPr>
          <p:cNvSpPr txBox="1"/>
          <p:nvPr/>
        </p:nvSpPr>
        <p:spPr>
          <a:xfrm>
            <a:off x="1119322" y="3080468"/>
            <a:ext cx="7351710" cy="2585323"/>
          </a:xfrm>
          <a:prstGeom prst="rect">
            <a:avLst/>
          </a:prstGeom>
          <a:noFill/>
        </p:spPr>
        <p:txBody>
          <a:bodyPr wrap="square">
            <a:spAutoFit/>
          </a:bodyPr>
          <a:lstStyle/>
          <a:p>
            <a:pPr marL="109728" indent="0">
              <a:buNone/>
            </a:pPr>
            <a:r>
              <a:rPr lang="sv-SE" sz="1800" dirty="0">
                <a:latin typeface="Avenir Next LT Pro" panose="020B0504020202020204" pitchFamily="34" charset="0"/>
              </a:rPr>
              <a:t>Kontakta mig gärna:</a:t>
            </a:r>
          </a:p>
          <a:p>
            <a:pPr marL="109728" indent="0">
              <a:buNone/>
            </a:pPr>
            <a:r>
              <a:rPr lang="sv-SE" sz="1800" dirty="0">
                <a:latin typeface="Avenir Next LT Pro" panose="020B0504020202020204" pitchFamily="34" charset="0"/>
              </a:rPr>
              <a:t>Lotta Näslund</a:t>
            </a:r>
          </a:p>
          <a:p>
            <a:pPr marL="109728" indent="0">
              <a:buNone/>
            </a:pPr>
            <a:endParaRPr lang="sv-SE" sz="1800" dirty="0">
              <a:latin typeface="Avenir Next LT Pro" panose="020B0504020202020204" pitchFamily="34" charset="0"/>
            </a:endParaRPr>
          </a:p>
          <a:p>
            <a:pPr marL="109728" indent="0">
              <a:buNone/>
            </a:pPr>
            <a:r>
              <a:rPr lang="sv-SE" sz="1800" dirty="0">
                <a:latin typeface="Avenir Next LT Pro" panose="020B0504020202020204" pitchFamily="34" charset="0"/>
              </a:rPr>
              <a:t>Föreningsutvecklare på Hjärnskadeförbundet Hjärnkraft</a:t>
            </a:r>
          </a:p>
          <a:p>
            <a:pPr marL="109728" indent="0">
              <a:buNone/>
            </a:pPr>
            <a:r>
              <a:rPr lang="sv-SE" sz="1800" dirty="0">
                <a:latin typeface="Avenir Next LT Pro" panose="020B0504020202020204" pitchFamily="34" charset="0"/>
                <a:hlinkClick r:id="rId3"/>
              </a:rPr>
              <a:t>lotta.naslund@hjarnkraft.se</a:t>
            </a:r>
            <a:endParaRPr lang="sv-SE" sz="1800" dirty="0">
              <a:latin typeface="Avenir Next LT Pro" panose="020B0504020202020204" pitchFamily="34" charset="0"/>
            </a:endParaRPr>
          </a:p>
          <a:p>
            <a:pPr marL="109728" indent="0">
              <a:buNone/>
            </a:pPr>
            <a:endParaRPr lang="sv-SE" dirty="0">
              <a:latin typeface="Avenir Next LT Pro" panose="020B0504020202020204" pitchFamily="34" charset="0"/>
            </a:endParaRPr>
          </a:p>
          <a:p>
            <a:pPr marL="109728" indent="0">
              <a:buNone/>
            </a:pPr>
            <a:r>
              <a:rPr lang="sv-SE" sz="1800" dirty="0">
                <a:latin typeface="Avenir Next LT Pro" panose="020B0504020202020204" pitchFamily="34" charset="0"/>
              </a:rPr>
              <a:t>Och läs mer om oss på vår hemsida:</a:t>
            </a:r>
          </a:p>
          <a:p>
            <a:pPr marL="109728" indent="0">
              <a:buNone/>
            </a:pPr>
            <a:r>
              <a:rPr lang="sv-SE" dirty="0">
                <a:latin typeface="Avenir Next LT Pro" panose="020B0504020202020204" pitchFamily="34" charset="0"/>
              </a:rPr>
              <a:t>Hjarnkraft.se</a:t>
            </a:r>
          </a:p>
          <a:p>
            <a:pPr marL="109728" indent="0">
              <a:buNone/>
            </a:pPr>
            <a:endParaRPr lang="sv-SE" sz="1800" dirty="0">
              <a:latin typeface="Avenir Next LT Pro" panose="020B0504020202020204" pitchFamily="34" charset="0"/>
            </a:endParaRPr>
          </a:p>
        </p:txBody>
      </p:sp>
    </p:spTree>
    <p:extLst>
      <p:ext uri="{BB962C8B-B14F-4D97-AF65-F5344CB8AC3E}">
        <p14:creationId xmlns:p14="http://schemas.microsoft.com/office/powerpoint/2010/main" val="141836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p:cNvSpPr>
            <a:spLocks noGrp="1"/>
          </p:cNvSpPr>
          <p:nvPr>
            <p:ph type="sldNum" sz="quarter" idx="4294967295"/>
          </p:nvPr>
        </p:nvSpPr>
        <p:spPr>
          <a:xfrm>
            <a:off x="8077200" y="6248400"/>
            <a:ext cx="1905000" cy="457200"/>
          </a:xfrm>
          <a:prstGeom prst="rect">
            <a:avLst/>
          </a:prstGeom>
        </p:spPr>
        <p:txBody>
          <a:bodyPr/>
          <a:lstStyle/>
          <a:p>
            <a:fld id="{A4D2D4BE-4F66-46A8-BC49-57915391B381}" type="slidenum">
              <a:rPr lang="en-US"/>
              <a:pPr/>
              <a:t>11</a:t>
            </a:fld>
            <a:endParaRPr lang="en-US"/>
          </a:p>
        </p:txBody>
      </p:sp>
      <p:pic>
        <p:nvPicPr>
          <p:cNvPr id="101378" name="Picture 8" descr="rödb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6502" y="1014"/>
            <a:ext cx="9182100" cy="6886575"/>
          </a:xfrm>
          <a:prstGeom prst="rect">
            <a:avLst/>
          </a:prstGeom>
          <a:ln>
            <a:noFill/>
          </a:ln>
          <a:effectLst>
            <a:outerShdw blurRad="292100" dist="139700" dir="2700000" algn="tl" rotWithShape="0">
              <a:srgbClr val="333333">
                <a:alpha val="65000"/>
              </a:srgbClr>
            </a:outerShdw>
          </a:effectLst>
        </p:spPr>
      </p:pic>
      <p:pic>
        <p:nvPicPr>
          <p:cNvPr id="2" name="Bildobjekt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823" y="1451688"/>
            <a:ext cx="5910455" cy="1656184"/>
          </a:xfrm>
          <a:prstGeom prst="rect">
            <a:avLst/>
          </a:prstGeom>
        </p:spPr>
      </p:pic>
      <p:sp>
        <p:nvSpPr>
          <p:cNvPr id="3" name="textruta 2"/>
          <p:cNvSpPr txBox="1"/>
          <p:nvPr/>
        </p:nvSpPr>
        <p:spPr>
          <a:xfrm>
            <a:off x="2622662" y="3762457"/>
            <a:ext cx="6984776" cy="3354765"/>
          </a:xfrm>
          <a:prstGeom prst="rect">
            <a:avLst/>
          </a:prstGeom>
          <a:noFill/>
        </p:spPr>
        <p:txBody>
          <a:bodyPr wrap="square" rtlCol="0">
            <a:spAutoFit/>
          </a:bodyPr>
          <a:lstStyle/>
          <a:p>
            <a:endParaRPr lang="sv-SE" sz="3600" dirty="0">
              <a:solidFill>
                <a:schemeClr val="bg1"/>
              </a:solidFill>
            </a:endParaRPr>
          </a:p>
          <a:p>
            <a:endParaRPr lang="sv-SE" sz="3600" dirty="0">
              <a:solidFill>
                <a:schemeClr val="bg1"/>
              </a:solidFill>
            </a:endParaRPr>
          </a:p>
          <a:p>
            <a:endParaRPr lang="sv-SE" sz="3600" dirty="0">
              <a:solidFill>
                <a:schemeClr val="bg1"/>
              </a:solidFill>
            </a:endParaRPr>
          </a:p>
          <a:p>
            <a:endParaRPr lang="sv-SE" sz="3200" dirty="0">
              <a:solidFill>
                <a:schemeClr val="bg1"/>
              </a:solidFill>
            </a:endParaRPr>
          </a:p>
          <a:p>
            <a:endParaRPr lang="sv-SE" sz="3600" dirty="0">
              <a:solidFill>
                <a:schemeClr val="bg1"/>
              </a:solidFill>
            </a:endParaRPr>
          </a:p>
          <a:p>
            <a:pPr algn="l"/>
            <a:endParaRPr lang="sv-SE" sz="3600" dirty="0">
              <a:solidFill>
                <a:schemeClr val="bg1"/>
              </a:solidFill>
            </a:endParaRPr>
          </a:p>
        </p:txBody>
      </p:sp>
      <p:sp>
        <p:nvSpPr>
          <p:cNvPr id="4" name="Minus 3"/>
          <p:cNvSpPr/>
          <p:nvPr/>
        </p:nvSpPr>
        <p:spPr bwMode="auto">
          <a:xfrm>
            <a:off x="1794569" y="3504888"/>
            <a:ext cx="8640960" cy="151160"/>
          </a:xfrm>
          <a:prstGeom prst="mathMinus">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latin typeface="Arial" pitchFamily="-112" charset="0"/>
              <a:ea typeface="ＭＳ Ｐゴシック" pitchFamily="-112" charset="-128"/>
              <a:cs typeface="ＭＳ Ｐゴシック" pitchFamily="-112" charset="-128"/>
            </a:endParaRPr>
          </a:p>
        </p:txBody>
      </p:sp>
      <p:pic>
        <p:nvPicPr>
          <p:cNvPr id="8" name="Bildobjekt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4829" y="4077864"/>
            <a:ext cx="3520440" cy="1325880"/>
          </a:xfrm>
          <a:prstGeom prst="rect">
            <a:avLst/>
          </a:prstGeom>
        </p:spPr>
      </p:pic>
    </p:spTree>
    <p:extLst>
      <p:ext uri="{BB962C8B-B14F-4D97-AF65-F5344CB8AC3E}">
        <p14:creationId xmlns:p14="http://schemas.microsoft.com/office/powerpoint/2010/main" val="188505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E7D5C8-934D-4093-905F-A8E5B8791CB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01103" y="692697"/>
            <a:ext cx="4254290" cy="4287217"/>
          </a:xfrm>
          <a:prstGeom prst="ellipse">
            <a:avLst/>
          </a:prstGeom>
          <a:ln>
            <a:noFill/>
          </a:ln>
          <a:effectLst>
            <a:outerShdw blurRad="50800" dist="50800" dir="5400000" algn="ctr" rotWithShape="0">
              <a:schemeClr val="bg1"/>
            </a:outerShdw>
            <a:softEdge rad="112500"/>
          </a:effectLst>
        </p:spPr>
      </p:pic>
      <p:sp>
        <p:nvSpPr>
          <p:cNvPr id="9" name="Title 1">
            <a:extLst>
              <a:ext uri="{FF2B5EF4-FFF2-40B4-BE49-F238E27FC236}">
                <a16:creationId xmlns:a16="http://schemas.microsoft.com/office/drawing/2014/main" id="{472D052B-B92D-45D2-AD9C-3E118530AE79}"/>
              </a:ext>
            </a:extLst>
          </p:cNvPr>
          <p:cNvSpPr>
            <a:spLocks noGrp="1"/>
          </p:cNvSpPr>
          <p:nvPr>
            <p:ph type="title"/>
          </p:nvPr>
        </p:nvSpPr>
        <p:spPr>
          <a:xfrm>
            <a:off x="2197224" y="548680"/>
            <a:ext cx="5554960" cy="576064"/>
          </a:xfrm>
        </p:spPr>
        <p:txBody>
          <a:bodyPr/>
          <a:lstStyle/>
          <a:p>
            <a:r>
              <a:rPr lang="sv-SE" dirty="0">
                <a:latin typeface="Gill Sans MT" panose="020B0502020104020203" pitchFamily="34" charset="0"/>
              </a:rPr>
              <a:t>A</a:t>
            </a:r>
            <a:r>
              <a:rPr lang="sv-SE" b="1" dirty="0">
                <a:latin typeface="Gill Sans MT" panose="020B0502020104020203" pitchFamily="34" charset="0"/>
              </a:rPr>
              <a:t>nhörig eller närstående?</a:t>
            </a:r>
            <a:endParaRPr lang="en-US" dirty="0">
              <a:latin typeface="Gill Sans MT" panose="020B0502020104020203" pitchFamily="34" charset="0"/>
            </a:endParaRPr>
          </a:p>
        </p:txBody>
      </p:sp>
      <p:sp>
        <p:nvSpPr>
          <p:cNvPr id="3" name="Platshållare för innehåll 2"/>
          <p:cNvSpPr>
            <a:spLocks noGrp="1"/>
          </p:cNvSpPr>
          <p:nvPr>
            <p:ph type="body" sz="half" idx="2"/>
          </p:nvPr>
        </p:nvSpPr>
        <p:spPr>
          <a:xfrm>
            <a:off x="2197224" y="1330226"/>
            <a:ext cx="3178696" cy="4691063"/>
          </a:xfrm>
        </p:spPr>
        <p:txBody>
          <a:bodyPr wrap="square" anchor="t">
            <a:normAutofit/>
          </a:bodyPr>
          <a:lstStyle/>
          <a:p>
            <a:r>
              <a:rPr lang="sv-SE" sz="2000" b="1" dirty="0">
                <a:latin typeface="Garamond" panose="02020404030301010803" pitchFamily="18" charset="0"/>
              </a:rPr>
              <a:t>Anhörig</a:t>
            </a:r>
            <a:r>
              <a:rPr lang="sv-SE" sz="2000" dirty="0">
                <a:latin typeface="Garamond" panose="02020404030301010803" pitchFamily="18" charset="0"/>
              </a:rPr>
              <a:t> är en person som vårdar, hjälper eller stödjer en närstående som behöver det </a:t>
            </a:r>
            <a:r>
              <a:rPr lang="sv-SE" sz="2000" dirty="0" err="1">
                <a:latin typeface="Garamond" panose="02020404030301010803" pitchFamily="18" charset="0"/>
              </a:rPr>
              <a:t>pga</a:t>
            </a:r>
            <a:r>
              <a:rPr lang="sv-SE" sz="2000" dirty="0">
                <a:latin typeface="Garamond" panose="02020404030301010803" pitchFamily="18" charset="0"/>
              </a:rPr>
              <a:t> fysisk eller psykisk ohälsa, ålder eller funktionsnedsättning.</a:t>
            </a:r>
          </a:p>
          <a:p>
            <a:endParaRPr lang="sv-SE" sz="2000" b="1" dirty="0">
              <a:latin typeface="Garamond" panose="02020404030301010803" pitchFamily="18" charset="0"/>
            </a:endParaRPr>
          </a:p>
          <a:p>
            <a:r>
              <a:rPr lang="sv-SE" sz="2000" b="1" dirty="0">
                <a:latin typeface="Garamond" panose="02020404030301010803" pitchFamily="18" charset="0"/>
              </a:rPr>
              <a:t>Närstående</a:t>
            </a:r>
            <a:r>
              <a:rPr lang="sv-SE" sz="2000" dirty="0">
                <a:latin typeface="Garamond" panose="02020404030301010803" pitchFamily="18" charset="0"/>
              </a:rPr>
              <a:t> är den som tar emot omsorgen, vården eller hjälpen.</a:t>
            </a:r>
          </a:p>
        </p:txBody>
      </p:sp>
      <p:sp>
        <p:nvSpPr>
          <p:cNvPr id="2" name="textruta 1">
            <a:extLst>
              <a:ext uri="{FF2B5EF4-FFF2-40B4-BE49-F238E27FC236}">
                <a16:creationId xmlns:a16="http://schemas.microsoft.com/office/drawing/2014/main" id="{B2AA2E36-1ED3-41D5-B266-A403E6D8CB0B}"/>
              </a:ext>
            </a:extLst>
          </p:cNvPr>
          <p:cNvSpPr txBox="1"/>
          <p:nvPr/>
        </p:nvSpPr>
        <p:spPr>
          <a:xfrm>
            <a:off x="8655193" y="4702915"/>
            <a:ext cx="1800200" cy="276999"/>
          </a:xfrm>
          <a:prstGeom prst="rect">
            <a:avLst/>
          </a:prstGeom>
          <a:noFill/>
        </p:spPr>
        <p:txBody>
          <a:bodyPr wrap="square" rtlCol="0">
            <a:spAutoFit/>
          </a:bodyPr>
          <a:lstStyle/>
          <a:p>
            <a:pPr algn="l"/>
            <a:r>
              <a:rPr lang="sv-SE" sz="1200" dirty="0">
                <a:latin typeface="Garamond" panose="02020404030301010803" pitchFamily="18" charset="0"/>
              </a:rPr>
              <a:t>Illustration: Anna </a:t>
            </a:r>
            <a:r>
              <a:rPr lang="sv-SE" sz="1200" dirty="0" err="1">
                <a:latin typeface="Garamond" panose="02020404030301010803" pitchFamily="18" charset="0"/>
              </a:rPr>
              <a:t>Höper</a:t>
            </a:r>
            <a:endParaRPr lang="sv-SE" sz="1200" dirty="0">
              <a:latin typeface="Garamond" panose="02020404030301010803" pitchFamily="18" charset="0"/>
            </a:endParaRPr>
          </a:p>
        </p:txBody>
      </p:sp>
    </p:spTree>
    <p:extLst>
      <p:ext uri="{BB962C8B-B14F-4D97-AF65-F5344CB8AC3E}">
        <p14:creationId xmlns:p14="http://schemas.microsoft.com/office/powerpoint/2010/main" val="27877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07298" y="650776"/>
            <a:ext cx="7772400" cy="617984"/>
          </a:xfrm>
        </p:spPr>
        <p:txBody>
          <a:bodyPr/>
          <a:lstStyle/>
          <a:p>
            <a:r>
              <a:rPr lang="sv-SE" sz="3200" b="1" dirty="0">
                <a:latin typeface="Gill Sans MT" panose="020B0502020104020203" pitchFamily="34" charset="0"/>
              </a:rPr>
              <a:t>Fakta om anhöriga i Sverige</a:t>
            </a:r>
          </a:p>
        </p:txBody>
      </p:sp>
      <p:sp>
        <p:nvSpPr>
          <p:cNvPr id="3" name="Platshållare för innehåll 2"/>
          <p:cNvSpPr>
            <a:spLocks noGrp="1"/>
          </p:cNvSpPr>
          <p:nvPr>
            <p:ph idx="1"/>
          </p:nvPr>
        </p:nvSpPr>
        <p:spPr>
          <a:xfrm>
            <a:off x="2207298" y="1556793"/>
            <a:ext cx="7772400" cy="3617509"/>
          </a:xfrm>
        </p:spPr>
        <p:txBody>
          <a:bodyPr/>
          <a:lstStyle/>
          <a:p>
            <a:r>
              <a:rPr lang="sv-SE" sz="2000" dirty="0">
                <a:latin typeface="Garamond" panose="02020404030301010803" pitchFamily="18" charset="0"/>
              </a:rPr>
              <a:t>Det finns 1,3 miljoner vuxna anhöriga i Sverige, och ett stort antal barn som är anhöriga.</a:t>
            </a:r>
          </a:p>
          <a:p>
            <a:r>
              <a:rPr lang="sv-SE" sz="2000" dirty="0">
                <a:latin typeface="Garamond" panose="02020404030301010803" pitchFamily="18" charset="0"/>
              </a:rPr>
              <a:t>De flesta anhöriga är yrkesverksamma kvinnor.</a:t>
            </a:r>
          </a:p>
          <a:p>
            <a:r>
              <a:rPr lang="sv-SE" sz="2000" dirty="0">
                <a:latin typeface="Garamond" panose="02020404030301010803" pitchFamily="18" charset="0"/>
              </a:rPr>
              <a:t>140 000 anhöriga tvingas gå ner i arbetstid eller säga upp sig.</a:t>
            </a:r>
          </a:p>
          <a:p>
            <a:r>
              <a:rPr lang="sv-SE" sz="2000" dirty="0">
                <a:latin typeface="Garamond" panose="02020404030301010803" pitchFamily="18" charset="0"/>
              </a:rPr>
              <a:t>Anhörigas omsorg sparar samhället närmre 194 miljarder varje år.</a:t>
            </a:r>
          </a:p>
          <a:p>
            <a:r>
              <a:rPr lang="sv-SE" sz="2000" dirty="0">
                <a:latin typeface="Garamond" panose="02020404030301010803" pitchFamily="18" charset="0"/>
              </a:rPr>
              <a:t>Kommunerna måste enligt lag erbjuda stöd till anhöriga.</a:t>
            </a:r>
          </a:p>
          <a:p>
            <a:r>
              <a:rPr lang="sv-SE" sz="2000" dirty="0">
                <a:latin typeface="Garamond" panose="02020404030301010803" pitchFamily="18" charset="0"/>
              </a:rPr>
              <a:t>Anhöriga står för 75 procent av all omsorg som utförs i hemmet.</a:t>
            </a:r>
          </a:p>
          <a:p>
            <a:r>
              <a:rPr lang="sv-SE" sz="2000" dirty="0">
                <a:latin typeface="Garamond" panose="02020404030301010803" pitchFamily="18" charset="0"/>
              </a:rPr>
              <a:t>7 procent av alla niondeklassare utför omfattande omsorgsarbete. </a:t>
            </a:r>
          </a:p>
          <a:p>
            <a:r>
              <a:rPr lang="sv-SE" sz="2000" dirty="0">
                <a:latin typeface="Garamond" panose="02020404030301010803" pitchFamily="18" charset="0"/>
              </a:rPr>
              <a:t>Elevhälsan känner bara till 30 procent av dem.</a:t>
            </a:r>
          </a:p>
        </p:txBody>
      </p:sp>
    </p:spTree>
    <p:extLst>
      <p:ext uri="{BB962C8B-B14F-4D97-AF65-F5344CB8AC3E}">
        <p14:creationId xmlns:p14="http://schemas.microsoft.com/office/powerpoint/2010/main" val="9403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D94A8-DFC1-431A-8F46-777863D70AC9}"/>
              </a:ext>
            </a:extLst>
          </p:cNvPr>
          <p:cNvSpPr>
            <a:spLocks noGrp="1"/>
          </p:cNvSpPr>
          <p:nvPr>
            <p:ph type="ctrTitle"/>
          </p:nvPr>
        </p:nvSpPr>
        <p:spPr>
          <a:xfrm>
            <a:off x="2212032" y="476673"/>
            <a:ext cx="7772400" cy="720080"/>
          </a:xfrm>
        </p:spPr>
        <p:txBody>
          <a:bodyPr>
            <a:normAutofit fontScale="90000"/>
          </a:bodyPr>
          <a:lstStyle/>
          <a:p>
            <a:r>
              <a:rPr lang="sv-SE" dirty="0">
                <a:solidFill>
                  <a:srgbClr val="8F0000"/>
                </a:solidFill>
              </a:rPr>
              <a:t>Vi är Anhörigas Riksförbund</a:t>
            </a:r>
          </a:p>
        </p:txBody>
      </p:sp>
      <p:sp>
        <p:nvSpPr>
          <p:cNvPr id="3" name="Underrubrik 2">
            <a:extLst>
              <a:ext uri="{FF2B5EF4-FFF2-40B4-BE49-F238E27FC236}">
                <a16:creationId xmlns:a16="http://schemas.microsoft.com/office/drawing/2014/main" id="{6C4369D3-A37A-4D3F-8620-7551DF4C5A29}"/>
              </a:ext>
            </a:extLst>
          </p:cNvPr>
          <p:cNvSpPr>
            <a:spLocks noGrp="1"/>
          </p:cNvSpPr>
          <p:nvPr>
            <p:ph type="subTitle" idx="1"/>
          </p:nvPr>
        </p:nvSpPr>
        <p:spPr>
          <a:xfrm>
            <a:off x="2207568" y="1484785"/>
            <a:ext cx="7776864" cy="3888431"/>
          </a:xfrm>
        </p:spPr>
        <p:txBody>
          <a:bodyPr>
            <a:normAutofit lnSpcReduction="10000"/>
          </a:bodyPr>
          <a:lstStyle/>
          <a:p>
            <a:r>
              <a:rPr lang="sv-SE" dirty="0"/>
              <a:t>Anhörigas Riksförbund </a:t>
            </a:r>
            <a:r>
              <a:rPr lang="sv-SE" dirty="0">
                <a:effectLst/>
                <a:ea typeface="Arial" panose="020B0604020202020204" pitchFamily="34" charset="0"/>
              </a:rPr>
              <a:t>är Sveriges enda riksorganisation som arbetar för att förbättra livsvillkoren för anhöriga oavsett vilken ålder eller diagnos den närstående har. </a:t>
            </a:r>
          </a:p>
          <a:p>
            <a:endParaRPr lang="sv-SE" sz="1800" dirty="0">
              <a:latin typeface="Arial" panose="020B0604020202020204" pitchFamily="34" charset="0"/>
            </a:endParaRPr>
          </a:p>
          <a:p>
            <a:r>
              <a:rPr lang="sv-SE" dirty="0"/>
              <a:t>Förbundet bildades 1996 och är en partipolitiskt och religiöst oberoende intresseorganisation.</a:t>
            </a:r>
          </a:p>
          <a:p>
            <a:endParaRPr lang="sv-SE" dirty="0"/>
          </a:p>
          <a:p>
            <a:r>
              <a:rPr lang="sv-SE" b="1" dirty="0">
                <a:ea typeface="Arial" panose="020B0604020202020204" pitchFamily="34" charset="0"/>
              </a:rPr>
              <a:t>T</a:t>
            </a:r>
            <a:r>
              <a:rPr lang="sv-SE" b="1" dirty="0">
                <a:effectLst/>
                <a:ea typeface="Arial" panose="020B0604020202020204" pitchFamily="34" charset="0"/>
              </a:rPr>
              <a:t>vå huvuduppgifter </a:t>
            </a:r>
          </a:p>
          <a:p>
            <a:pPr marL="342900" indent="-342900">
              <a:buFont typeface="Arial" panose="020B0604020202020204" pitchFamily="34" charset="0"/>
              <a:buChar char="•"/>
            </a:pPr>
            <a:r>
              <a:rPr lang="sv-SE" dirty="0">
                <a:effectLst/>
                <a:ea typeface="Arial" panose="020B0604020202020204" pitchFamily="34" charset="0"/>
              </a:rPr>
              <a:t>Att stödja anhöriga.</a:t>
            </a:r>
          </a:p>
          <a:p>
            <a:pPr marL="342900" indent="-342900">
              <a:buFont typeface="Arial" panose="020B0604020202020204" pitchFamily="34" charset="0"/>
              <a:buChar char="•"/>
            </a:pPr>
            <a:r>
              <a:rPr lang="sv-SE" dirty="0">
                <a:ea typeface="Arial" panose="020B0604020202020204" pitchFamily="34" charset="0"/>
              </a:rPr>
              <a:t>A</a:t>
            </a:r>
            <a:r>
              <a:rPr lang="sv-SE" dirty="0">
                <a:effectLst/>
                <a:ea typeface="Arial" panose="020B0604020202020204" pitchFamily="34" charset="0"/>
              </a:rPr>
              <a:t>tt driva opinion för bättre villkor.</a:t>
            </a:r>
            <a:endParaRPr lang="sv-SE" dirty="0"/>
          </a:p>
        </p:txBody>
      </p:sp>
    </p:spTree>
    <p:extLst>
      <p:ext uri="{BB962C8B-B14F-4D97-AF65-F5344CB8AC3E}">
        <p14:creationId xmlns:p14="http://schemas.microsoft.com/office/powerpoint/2010/main" val="60667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C9AD01-C8C6-46D8-8A3C-3C8A3709383D}"/>
              </a:ext>
            </a:extLst>
          </p:cNvPr>
          <p:cNvSpPr>
            <a:spLocks noGrp="1"/>
          </p:cNvSpPr>
          <p:nvPr>
            <p:ph type="title"/>
          </p:nvPr>
        </p:nvSpPr>
        <p:spPr>
          <a:xfrm>
            <a:off x="2197224" y="489074"/>
            <a:ext cx="4474840" cy="563662"/>
          </a:xfrm>
        </p:spPr>
        <p:txBody>
          <a:bodyPr/>
          <a:lstStyle/>
          <a:p>
            <a:r>
              <a:rPr lang="sv-SE" dirty="0">
                <a:latin typeface="Gill Sans MT" panose="020B0502020104020203" pitchFamily="34" charset="0"/>
              </a:rPr>
              <a:t>Medlemsf</a:t>
            </a:r>
            <a:r>
              <a:rPr lang="sv-SE" b="1" dirty="0">
                <a:latin typeface="Gill Sans MT" panose="020B0502020104020203" pitchFamily="34" charset="0"/>
              </a:rPr>
              <a:t>öreningar</a:t>
            </a:r>
          </a:p>
        </p:txBody>
      </p:sp>
      <p:pic>
        <p:nvPicPr>
          <p:cNvPr id="12" name="Platshållare för innehåll 11">
            <a:extLst>
              <a:ext uri="{FF2B5EF4-FFF2-40B4-BE49-F238E27FC236}">
                <a16:creationId xmlns:a16="http://schemas.microsoft.com/office/drawing/2014/main" id="{AB8BE20A-8221-4F2A-80DE-810C03B2B19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56040" y="1"/>
            <a:ext cx="2595024" cy="5853113"/>
          </a:xfrm>
        </p:spPr>
      </p:pic>
      <p:sp>
        <p:nvSpPr>
          <p:cNvPr id="13" name="Platshållare för text 12">
            <a:extLst>
              <a:ext uri="{FF2B5EF4-FFF2-40B4-BE49-F238E27FC236}">
                <a16:creationId xmlns:a16="http://schemas.microsoft.com/office/drawing/2014/main" id="{E26ED41A-456A-4A23-AF37-B0D5DD61EF3C}"/>
              </a:ext>
            </a:extLst>
          </p:cNvPr>
          <p:cNvSpPr>
            <a:spLocks noGrp="1"/>
          </p:cNvSpPr>
          <p:nvPr>
            <p:ph type="body" sz="half" idx="2"/>
          </p:nvPr>
        </p:nvSpPr>
        <p:spPr>
          <a:xfrm>
            <a:off x="2197224" y="1425551"/>
            <a:ext cx="3970784" cy="3002011"/>
          </a:xfrm>
        </p:spPr>
        <p:txBody>
          <a:bodyPr>
            <a:normAutofit lnSpcReduction="10000"/>
          </a:bodyPr>
          <a:lstStyle/>
          <a:p>
            <a:pPr marL="342900" indent="-342900">
              <a:buFont typeface="Arial" panose="020B0604020202020204" pitchFamily="34" charset="0"/>
              <a:buChar char="•"/>
            </a:pPr>
            <a:r>
              <a:rPr lang="sv-SE" sz="2000" dirty="0">
                <a:latin typeface="Garamond" panose="02020404030301010803" pitchFamily="18" charset="0"/>
              </a:rPr>
              <a:t>Omkring 50 medlemsföreningar.</a:t>
            </a:r>
          </a:p>
          <a:p>
            <a:pPr marL="342900" indent="-342900">
              <a:buFont typeface="Arial" panose="020B0604020202020204" pitchFamily="34" charset="0"/>
              <a:buChar char="•"/>
            </a:pPr>
            <a:r>
              <a:rPr lang="sv-SE" sz="2000" dirty="0">
                <a:latin typeface="Garamond" panose="02020404030301010803" pitchFamily="18" charset="0"/>
              </a:rPr>
              <a:t>Cirka 4 000 medlemmar.</a:t>
            </a:r>
          </a:p>
          <a:p>
            <a:pPr marL="342900" indent="-342900">
              <a:buFont typeface="Arial" panose="020B0604020202020204" pitchFamily="34" charset="0"/>
              <a:buChar char="•"/>
            </a:pPr>
            <a:endParaRPr lang="sv-SE" sz="2000" dirty="0">
              <a:latin typeface="Garamond" panose="02020404030301010803" pitchFamily="18" charset="0"/>
            </a:endParaRPr>
          </a:p>
          <a:p>
            <a:pPr algn="l"/>
            <a:r>
              <a:rPr lang="sv-SE" sz="2000" b="1" dirty="0">
                <a:latin typeface="Garamond" panose="02020404030301010803" pitchFamily="18" charset="0"/>
              </a:rPr>
              <a:t>Olika medlemskategorier</a:t>
            </a:r>
          </a:p>
          <a:p>
            <a:pPr marL="342900" indent="-342900">
              <a:buFont typeface="Arial" panose="020B0604020202020204" pitchFamily="34" charset="0"/>
              <a:buChar char="•"/>
            </a:pPr>
            <a:r>
              <a:rPr lang="sv-SE" sz="2000" dirty="0">
                <a:latin typeface="Garamond" panose="02020404030301010803" pitchFamily="18" charset="0"/>
              </a:rPr>
              <a:t>Medlem i medlemsförening.</a:t>
            </a:r>
          </a:p>
          <a:p>
            <a:pPr marL="342900" indent="-342900">
              <a:buFont typeface="Arial" panose="020B0604020202020204" pitchFamily="34" charset="0"/>
              <a:buChar char="•"/>
            </a:pPr>
            <a:r>
              <a:rPr lang="sv-SE" sz="2000" dirty="0">
                <a:latin typeface="Garamond" panose="02020404030301010803" pitchFamily="18" charset="0"/>
              </a:rPr>
              <a:t>Direktansluten medlem.</a:t>
            </a:r>
          </a:p>
          <a:p>
            <a:pPr marL="342900" indent="-342900">
              <a:buFont typeface="Arial" panose="020B0604020202020204" pitchFamily="34" charset="0"/>
              <a:buChar char="•"/>
            </a:pPr>
            <a:r>
              <a:rPr lang="sv-SE" sz="2000" dirty="0">
                <a:latin typeface="Garamond" panose="02020404030301010803" pitchFamily="18" charset="0"/>
              </a:rPr>
              <a:t>Stödjande medlem (organisationer, föreningar och företag).</a:t>
            </a:r>
          </a:p>
          <a:p>
            <a:pPr marL="342900" indent="-342900">
              <a:buFont typeface="Arial" panose="020B0604020202020204" pitchFamily="34" charset="0"/>
              <a:buChar char="•"/>
            </a:pPr>
            <a:endParaRPr lang="sv-SE" dirty="0">
              <a:latin typeface="+mn-lt"/>
            </a:endParaRPr>
          </a:p>
          <a:p>
            <a:pPr algn="l"/>
            <a:endParaRPr lang="sv-SE" dirty="0">
              <a:latin typeface="+mn-lt"/>
            </a:endParaRPr>
          </a:p>
        </p:txBody>
      </p:sp>
    </p:spTree>
    <p:extLst>
      <p:ext uri="{BB962C8B-B14F-4D97-AF65-F5344CB8AC3E}">
        <p14:creationId xmlns:p14="http://schemas.microsoft.com/office/powerpoint/2010/main" val="422442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09800" y="620688"/>
            <a:ext cx="7772400" cy="576064"/>
          </a:xfrm>
        </p:spPr>
        <p:txBody>
          <a:bodyPr/>
          <a:lstStyle/>
          <a:p>
            <a:r>
              <a:rPr lang="sv-SE" sz="3200" b="1" dirty="0">
                <a:latin typeface="Gill Sans MT" panose="020B0502020104020203" pitchFamily="34" charset="0"/>
              </a:rPr>
              <a:t>Våra mål</a:t>
            </a:r>
          </a:p>
        </p:txBody>
      </p:sp>
      <p:sp>
        <p:nvSpPr>
          <p:cNvPr id="3" name="Platshållare för innehåll 2"/>
          <p:cNvSpPr>
            <a:spLocks noGrp="1"/>
          </p:cNvSpPr>
          <p:nvPr>
            <p:ph idx="1"/>
          </p:nvPr>
        </p:nvSpPr>
        <p:spPr>
          <a:xfrm>
            <a:off x="2209800" y="1412777"/>
            <a:ext cx="8229600" cy="3885059"/>
          </a:xfrm>
        </p:spPr>
        <p:txBody>
          <a:bodyPr>
            <a:noAutofit/>
          </a:bodyPr>
          <a:lstStyle/>
          <a:p>
            <a:pPr marL="0" indent="0">
              <a:buNone/>
            </a:pPr>
            <a:r>
              <a:rPr lang="sv-SE" sz="2000" b="1" dirty="0">
                <a:latin typeface="Garamond" panose="02020404030301010803" pitchFamily="18" charset="0"/>
              </a:rPr>
              <a:t>Anhörigas Riksförbund har som mål att </a:t>
            </a:r>
          </a:p>
          <a:p>
            <a:pPr marL="0" indent="0">
              <a:buNone/>
            </a:pPr>
            <a:endParaRPr lang="sv-SE" sz="2000" b="1" dirty="0">
              <a:latin typeface="Garamond" panose="02020404030301010803" pitchFamily="18" charset="0"/>
            </a:endParaRPr>
          </a:p>
          <a:p>
            <a:r>
              <a:rPr lang="sv-SE" sz="2000" dirty="0">
                <a:latin typeface="Garamond" panose="02020404030301010803" pitchFamily="18" charset="0"/>
              </a:rPr>
              <a:t>stödja anhöriga i deras utsatta situation samt tillvarata deras intressen och därigenom bidra till en bättre livskvalitet för anhöriga och närstående.</a:t>
            </a:r>
          </a:p>
          <a:p>
            <a:r>
              <a:rPr lang="sv-SE" sz="2000" dirty="0">
                <a:latin typeface="Garamond" panose="02020404030301010803" pitchFamily="18" charset="0"/>
              </a:rPr>
              <a:t>verka för att medlemsföreningar bildas samt stödja dessa i deras verksamhet. </a:t>
            </a:r>
          </a:p>
          <a:p>
            <a:r>
              <a:rPr lang="sv-SE" sz="2000" dirty="0">
                <a:latin typeface="Garamond" panose="02020404030301010803" pitchFamily="18" charset="0"/>
              </a:rPr>
              <a:t>påverka samhället så att anhörigas situation uppmärksammas och uppvärderas. </a:t>
            </a:r>
          </a:p>
          <a:p>
            <a:r>
              <a:rPr lang="sv-SE" sz="2000" dirty="0">
                <a:latin typeface="Garamond" panose="02020404030301010803" pitchFamily="18" charset="0"/>
              </a:rPr>
              <a:t>genom utbildnings- och informationsinsatser nå större förståelse och värdering av anhörigas arbete. </a:t>
            </a:r>
          </a:p>
          <a:p>
            <a:r>
              <a:rPr lang="sv-SE" sz="2000" dirty="0">
                <a:latin typeface="Garamond" panose="02020404030301010803" pitchFamily="18" charset="0"/>
              </a:rPr>
              <a:t>vara delaktig i och främja adekvat, aktuell forskning och utveckling nationellt och internationellt.</a:t>
            </a:r>
          </a:p>
        </p:txBody>
      </p:sp>
    </p:spTree>
    <p:extLst>
      <p:ext uri="{BB962C8B-B14F-4D97-AF65-F5344CB8AC3E}">
        <p14:creationId xmlns:p14="http://schemas.microsoft.com/office/powerpoint/2010/main" val="226291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09800" y="620688"/>
            <a:ext cx="7772400" cy="576064"/>
          </a:xfrm>
        </p:spPr>
        <p:txBody>
          <a:bodyPr>
            <a:normAutofit fontScale="90000"/>
          </a:bodyPr>
          <a:lstStyle/>
          <a:p>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br>
              <a:rPr lang="sv-SE" sz="3200" b="1" dirty="0">
                <a:latin typeface="Gill Sans MT" panose="020B0502020104020203" pitchFamily="34" charset="0"/>
              </a:rPr>
            </a:br>
            <a:r>
              <a:rPr lang="sv-SE" sz="4000" b="1" dirty="0">
                <a:latin typeface="Gill Sans MT" panose="020B0502020104020203" pitchFamily="34" charset="0"/>
              </a:rPr>
              <a:t>För 125 kr per år kan du bli stödmedlem i Anhörigas Riksförbund. </a:t>
            </a:r>
            <a:br>
              <a:rPr lang="sv-SE" sz="4000" b="1" dirty="0">
                <a:latin typeface="Gill Sans MT" panose="020B0502020104020203" pitchFamily="34" charset="0"/>
              </a:rPr>
            </a:br>
            <a:br>
              <a:rPr lang="sv-SE" sz="4000" b="1" dirty="0">
                <a:latin typeface="Gill Sans MT" panose="020B0502020104020203" pitchFamily="34" charset="0"/>
              </a:rPr>
            </a:br>
            <a:r>
              <a:rPr lang="sv-SE" sz="4000" b="1" dirty="0" err="1">
                <a:latin typeface="Gill Sans MT" panose="020B0502020104020203" pitchFamily="34" charset="0"/>
              </a:rPr>
              <a:t>Swisha</a:t>
            </a:r>
            <a:r>
              <a:rPr lang="sv-SE" sz="4000" b="1" dirty="0">
                <a:latin typeface="Gill Sans MT" panose="020B0502020104020203" pitchFamily="34" charset="0"/>
              </a:rPr>
              <a:t> till </a:t>
            </a:r>
            <a:r>
              <a:rPr lang="sv-SE" sz="6000" b="1" dirty="0">
                <a:latin typeface="Gill Sans MT" panose="020B0502020104020203" pitchFamily="34" charset="0"/>
              </a:rPr>
              <a:t>123 575 0104</a:t>
            </a:r>
            <a:br>
              <a:rPr lang="sv-SE" sz="4000" b="1" dirty="0">
                <a:latin typeface="Gill Sans MT" panose="020B0502020104020203" pitchFamily="34" charset="0"/>
              </a:rPr>
            </a:br>
            <a:br>
              <a:rPr lang="sv-SE" sz="4000" b="1" dirty="0">
                <a:latin typeface="Gill Sans MT" panose="020B0502020104020203" pitchFamily="34" charset="0"/>
              </a:rPr>
            </a:br>
            <a:r>
              <a:rPr lang="sv-SE" sz="4000" b="1" dirty="0">
                <a:latin typeface="Gill Sans MT" panose="020B0502020104020203" pitchFamily="34" charset="0"/>
              </a:rPr>
              <a:t>Uppge personnummer och mailadress i meddelanderutan.</a:t>
            </a:r>
          </a:p>
        </p:txBody>
      </p:sp>
      <p:sp>
        <p:nvSpPr>
          <p:cNvPr id="3" name="Platshållare för innehåll 2"/>
          <p:cNvSpPr>
            <a:spLocks noGrp="1"/>
          </p:cNvSpPr>
          <p:nvPr>
            <p:ph idx="1"/>
          </p:nvPr>
        </p:nvSpPr>
        <p:spPr>
          <a:xfrm>
            <a:off x="2209800" y="1412777"/>
            <a:ext cx="8229600" cy="3885059"/>
          </a:xfrm>
        </p:spPr>
        <p:txBody>
          <a:bodyPr>
            <a:noAutofit/>
          </a:bodyPr>
          <a:lstStyle/>
          <a:p>
            <a:pPr marL="0" indent="0">
              <a:buNone/>
            </a:pPr>
            <a:endParaRPr lang="sv-SE" sz="2000" dirty="0">
              <a:latin typeface="Garamond" panose="02020404030301010803" pitchFamily="18" charset="0"/>
            </a:endParaRPr>
          </a:p>
          <a:p>
            <a:pPr marL="0" indent="0">
              <a:buNone/>
            </a:pPr>
            <a:endParaRPr lang="sv-SE" sz="2000" dirty="0">
              <a:latin typeface="Garamond" panose="02020404030301010803" pitchFamily="18" charset="0"/>
            </a:endParaRPr>
          </a:p>
        </p:txBody>
      </p:sp>
    </p:spTree>
    <p:extLst>
      <p:ext uri="{BB962C8B-B14F-4D97-AF65-F5344CB8AC3E}">
        <p14:creationId xmlns:p14="http://schemas.microsoft.com/office/powerpoint/2010/main" val="18651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D48CB37-DC8D-477C-8674-3379EB2B6F0F}"/>
              </a:ext>
            </a:extLst>
          </p:cNvPr>
          <p:cNvSpPr>
            <a:spLocks noGrp="1"/>
          </p:cNvSpPr>
          <p:nvPr>
            <p:ph type="title"/>
          </p:nvPr>
        </p:nvSpPr>
        <p:spPr>
          <a:xfrm>
            <a:off x="2210679" y="631371"/>
            <a:ext cx="7772400" cy="457200"/>
          </a:xfrm>
        </p:spPr>
        <p:txBody>
          <a:bodyPr>
            <a:normAutofit fontScale="90000"/>
          </a:bodyPr>
          <a:lstStyle/>
          <a:p>
            <a:r>
              <a:rPr lang="en-US" sz="3600" b="1" dirty="0" err="1">
                <a:latin typeface="Gill Sans MT" panose="020B0502020104020203" pitchFamily="34" charset="0"/>
              </a:rPr>
              <a:t>A</a:t>
            </a:r>
            <a:r>
              <a:rPr lang="en-US" sz="3200" b="1" dirty="0" err="1">
                <a:latin typeface="Gill Sans MT" panose="020B0502020104020203" pitchFamily="34" charset="0"/>
              </a:rPr>
              <a:t>nhöriglinjen</a:t>
            </a:r>
            <a:r>
              <a:rPr lang="en-US" sz="3200" b="1" dirty="0">
                <a:latin typeface="Gill Sans MT" panose="020B0502020104020203" pitchFamily="34" charset="0"/>
              </a:rPr>
              <a:t> </a:t>
            </a:r>
            <a:r>
              <a:rPr lang="en-US" sz="3200" b="1" dirty="0" err="1">
                <a:latin typeface="Gill Sans MT" panose="020B0502020104020203" pitchFamily="34" charset="0"/>
              </a:rPr>
              <a:t>och</a:t>
            </a:r>
            <a:r>
              <a:rPr lang="en-US" sz="3200" b="1" dirty="0">
                <a:latin typeface="Gill Sans MT" panose="020B0502020104020203" pitchFamily="34" charset="0"/>
              </a:rPr>
              <a:t> </a:t>
            </a:r>
            <a:r>
              <a:rPr lang="en-US" sz="3200" b="1" dirty="0" err="1">
                <a:latin typeface="Gill Sans MT" panose="020B0502020104020203" pitchFamily="34" charset="0"/>
              </a:rPr>
              <a:t>Anhörighandboken</a:t>
            </a:r>
            <a:endParaRPr lang="en-US" sz="3600" b="1" dirty="0">
              <a:latin typeface="Gill Sans MT" panose="020B0502020104020203" pitchFamily="34" charset="0"/>
            </a:endParaRPr>
          </a:p>
        </p:txBody>
      </p:sp>
      <p:sp>
        <p:nvSpPr>
          <p:cNvPr id="15" name="Content Placeholder 2">
            <a:extLst>
              <a:ext uri="{FF2B5EF4-FFF2-40B4-BE49-F238E27FC236}">
                <a16:creationId xmlns:a16="http://schemas.microsoft.com/office/drawing/2014/main" id="{4E95E7CC-0AE3-4A95-8DBF-8FC6E250E4C0}"/>
              </a:ext>
            </a:extLst>
          </p:cNvPr>
          <p:cNvSpPr>
            <a:spLocks noGrp="1"/>
          </p:cNvSpPr>
          <p:nvPr>
            <p:ph idx="1"/>
          </p:nvPr>
        </p:nvSpPr>
        <p:spPr>
          <a:xfrm>
            <a:off x="2279576" y="4596350"/>
            <a:ext cx="3816424" cy="1784978"/>
          </a:xfrm>
        </p:spPr>
        <p:txBody>
          <a:bodyPr>
            <a:normAutofit fontScale="92500" lnSpcReduction="10000"/>
          </a:bodyPr>
          <a:lstStyle/>
          <a:p>
            <a:r>
              <a:rPr lang="sv-SE" sz="2000" dirty="0">
                <a:latin typeface="Garamond" panose="02020404030301010803" pitchFamily="18" charset="0"/>
              </a:rPr>
              <a:t>Nationell stödlinje.</a:t>
            </a:r>
          </a:p>
          <a:p>
            <a:r>
              <a:rPr lang="sv-SE" sz="2000" dirty="0">
                <a:latin typeface="Garamond" panose="02020404030301010803" pitchFamily="18" charset="0"/>
              </a:rPr>
              <a:t>Bemannas av volontärer.</a:t>
            </a:r>
          </a:p>
          <a:p>
            <a:r>
              <a:rPr lang="sv-SE" sz="2000" dirty="0">
                <a:latin typeface="Garamond" panose="02020404030301010803" pitchFamily="18" charset="0"/>
              </a:rPr>
              <a:t>Öppen 6 dagar veckan.</a:t>
            </a:r>
          </a:p>
          <a:p>
            <a:r>
              <a:rPr lang="sv-SE" sz="2000" dirty="0">
                <a:latin typeface="Garamond" panose="02020404030301010803" pitchFamily="18" charset="0"/>
              </a:rPr>
              <a:t>Kontaktas via telefon eller mejl.</a:t>
            </a:r>
          </a:p>
          <a:p>
            <a:r>
              <a:rPr lang="sv-SE" sz="2000" dirty="0">
                <a:latin typeface="Garamond" panose="02020404030301010803" pitchFamily="18" charset="0"/>
              </a:rPr>
              <a:t>Du ringer helt anonymt.</a:t>
            </a:r>
          </a:p>
        </p:txBody>
      </p:sp>
      <p:pic>
        <p:nvPicPr>
          <p:cNvPr id="3" name="Bildobjekt 2">
            <a:extLst>
              <a:ext uri="{FF2B5EF4-FFF2-40B4-BE49-F238E27FC236}">
                <a16:creationId xmlns:a16="http://schemas.microsoft.com/office/drawing/2014/main" id="{29C2AD2C-2B28-4BE9-B70B-F4BBA099F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3992" y="1354511"/>
            <a:ext cx="3528392" cy="2434459"/>
          </a:xfrm>
          <a:prstGeom prst="rect">
            <a:avLst/>
          </a:prstGeom>
        </p:spPr>
      </p:pic>
      <p:pic>
        <p:nvPicPr>
          <p:cNvPr id="5" name="Bildobjekt 4" descr="En bild som visar text&#10;&#10;Automatiskt genererad beskrivning">
            <a:extLst>
              <a:ext uri="{FF2B5EF4-FFF2-40B4-BE49-F238E27FC236}">
                <a16:creationId xmlns:a16="http://schemas.microsoft.com/office/drawing/2014/main" id="{BF639404-AF6E-4976-B888-120B581431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679" y="1203524"/>
            <a:ext cx="2399306" cy="3392827"/>
          </a:xfrm>
          <a:prstGeom prst="rect">
            <a:avLst/>
          </a:prstGeom>
        </p:spPr>
      </p:pic>
      <p:sp>
        <p:nvSpPr>
          <p:cNvPr id="6" name="textruta 5">
            <a:extLst>
              <a:ext uri="{FF2B5EF4-FFF2-40B4-BE49-F238E27FC236}">
                <a16:creationId xmlns:a16="http://schemas.microsoft.com/office/drawing/2014/main" id="{593A9A02-B1B6-43FB-AEBC-31D9722EF10A}"/>
              </a:ext>
            </a:extLst>
          </p:cNvPr>
          <p:cNvSpPr txBox="1"/>
          <p:nvPr/>
        </p:nvSpPr>
        <p:spPr>
          <a:xfrm>
            <a:off x="6096000" y="4027424"/>
            <a:ext cx="3384376" cy="1938992"/>
          </a:xfrm>
          <a:prstGeom prst="rect">
            <a:avLst/>
          </a:prstGeom>
          <a:noFill/>
        </p:spPr>
        <p:txBody>
          <a:bodyPr wrap="square" rtlCol="0">
            <a:spAutoFit/>
          </a:bodyPr>
          <a:lstStyle/>
          <a:p>
            <a:pPr algn="l"/>
            <a:r>
              <a:rPr lang="sv-SE" sz="2000" dirty="0">
                <a:latin typeface="Garamond" panose="02020404030301010803" pitchFamily="18" charset="0"/>
              </a:rPr>
              <a:t>Anhörighandboken är en webbaserad handbok med syfte att förmedla kunskap och råd i anhörigfrågor.</a:t>
            </a:r>
          </a:p>
          <a:p>
            <a:pPr algn="l"/>
            <a:endParaRPr lang="sv-SE" sz="2000" dirty="0">
              <a:latin typeface="Garamond" panose="02020404030301010803" pitchFamily="18" charset="0"/>
            </a:endParaRPr>
          </a:p>
          <a:p>
            <a:pPr algn="l"/>
            <a:r>
              <a:rPr lang="sv-SE" sz="2000" dirty="0">
                <a:latin typeface="Garamond" panose="02020404030301010803" pitchFamily="18" charset="0"/>
                <a:hlinkClick r:id="rId5"/>
              </a:rPr>
              <a:t>anhorighandboken.se</a:t>
            </a:r>
            <a:r>
              <a:rPr lang="sv-SE" sz="2000" dirty="0">
                <a:latin typeface="Garamond" panose="02020404030301010803" pitchFamily="18" charset="0"/>
              </a:rPr>
              <a:t> </a:t>
            </a:r>
          </a:p>
        </p:txBody>
      </p:sp>
    </p:spTree>
    <p:extLst>
      <p:ext uri="{BB962C8B-B14F-4D97-AF65-F5344CB8AC3E}">
        <p14:creationId xmlns:p14="http://schemas.microsoft.com/office/powerpoint/2010/main" val="30728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p:cNvSpPr>
            <a:spLocks noGrp="1"/>
          </p:cNvSpPr>
          <p:nvPr>
            <p:ph type="sldNum" sz="quarter" idx="4294967295"/>
          </p:nvPr>
        </p:nvSpPr>
        <p:spPr>
          <a:xfrm>
            <a:off x="8077200" y="6356351"/>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Gill Sans MT" pitchFamily="34"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Gill Sans MT" pitchFamily="34"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Gill Sans MT" pitchFamily="34"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Gill Sans MT" pitchFamily="34"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Gill Sans MT" pitchFamily="34" charset="0"/>
                <a:ea typeface="ＭＳ Ｐゴシック" pitchFamily="34" charset="-128"/>
                <a:cs typeface="+mn-cs"/>
              </a:defRPr>
            </a:lvl5pPr>
            <a:lvl6pPr marL="2286000" algn="l" defTabSz="914400" rtl="0" eaLnBrk="1" latinLnBrk="0" hangingPunct="1">
              <a:defRPr sz="2400" kern="1200">
                <a:solidFill>
                  <a:schemeClr val="tx1"/>
                </a:solidFill>
                <a:latin typeface="Gill Sans MT" pitchFamily="34" charset="0"/>
                <a:ea typeface="ＭＳ Ｐゴシック" pitchFamily="34" charset="-128"/>
                <a:cs typeface="+mn-cs"/>
              </a:defRPr>
            </a:lvl6pPr>
            <a:lvl7pPr marL="2743200" algn="l" defTabSz="914400" rtl="0" eaLnBrk="1" latinLnBrk="0" hangingPunct="1">
              <a:defRPr sz="2400" kern="1200">
                <a:solidFill>
                  <a:schemeClr val="tx1"/>
                </a:solidFill>
                <a:latin typeface="Gill Sans MT" pitchFamily="34" charset="0"/>
                <a:ea typeface="ＭＳ Ｐゴシック" pitchFamily="34" charset="-128"/>
                <a:cs typeface="+mn-cs"/>
              </a:defRPr>
            </a:lvl7pPr>
            <a:lvl8pPr marL="3200400" algn="l" defTabSz="914400" rtl="0" eaLnBrk="1" latinLnBrk="0" hangingPunct="1">
              <a:defRPr sz="2400" kern="1200">
                <a:solidFill>
                  <a:schemeClr val="tx1"/>
                </a:solidFill>
                <a:latin typeface="Gill Sans MT" pitchFamily="34" charset="0"/>
                <a:ea typeface="ＭＳ Ｐゴシック" pitchFamily="34" charset="-128"/>
                <a:cs typeface="+mn-cs"/>
              </a:defRPr>
            </a:lvl8pPr>
            <a:lvl9pPr marL="3657600" algn="l" defTabSz="914400" rtl="0" eaLnBrk="1" latinLnBrk="0" hangingPunct="1">
              <a:defRPr sz="2400" kern="1200">
                <a:solidFill>
                  <a:schemeClr val="tx1"/>
                </a:solidFill>
                <a:latin typeface="Gill Sans MT" pitchFamily="34" charset="0"/>
                <a:ea typeface="ＭＳ Ｐゴシック" pitchFamily="34" charset="-128"/>
                <a:cs typeface="+mn-cs"/>
              </a:defRPr>
            </a:lvl9pPr>
          </a:lstStyle>
          <a:p>
            <a:pPr eaLnBrk="1" fontAlgn="auto" hangingPunct="1">
              <a:spcBef>
                <a:spcPts val="0"/>
              </a:spcBef>
              <a:spcAft>
                <a:spcPts val="0"/>
              </a:spcAft>
            </a:pPr>
            <a:fld id="{CBA17D4C-934A-43B7-9D0C-828B604F5FCC}" type="slidenum">
              <a:rPr lang="sv-SE" smtClean="0">
                <a:solidFill>
                  <a:prstClr val="black">
                    <a:tint val="75000"/>
                  </a:prstClr>
                </a:solidFill>
                <a:latin typeface="Calibri"/>
                <a:ea typeface="+mn-ea"/>
              </a:rPr>
              <a:pPr eaLnBrk="1" fontAlgn="auto" hangingPunct="1">
                <a:spcBef>
                  <a:spcPts val="0"/>
                </a:spcBef>
                <a:spcAft>
                  <a:spcPts val="0"/>
                </a:spcAft>
              </a:pPr>
              <a:t>19</a:t>
            </a:fld>
            <a:endParaRPr lang="en-US" dirty="0"/>
          </a:p>
        </p:txBody>
      </p:sp>
      <p:pic>
        <p:nvPicPr>
          <p:cNvPr id="101378" name="Picture 8" descr="rödb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8575"/>
            <a:ext cx="9182100" cy="6886575"/>
          </a:xfrm>
          <a:prstGeom prst="rect">
            <a:avLst/>
          </a:prstGeom>
          <a:noFill/>
          <a:ln w="9525">
            <a:noFill/>
            <a:miter lim="800000"/>
            <a:headEnd/>
            <a:tailEnd/>
          </a:ln>
        </p:spPr>
      </p:pic>
      <p:pic>
        <p:nvPicPr>
          <p:cNvPr id="2" name="Bildobjekt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0774" y="1351017"/>
            <a:ext cx="5910455" cy="1656184"/>
          </a:xfrm>
          <a:prstGeom prst="rect">
            <a:avLst/>
          </a:prstGeom>
        </p:spPr>
      </p:pic>
      <p:sp>
        <p:nvSpPr>
          <p:cNvPr id="3" name="textruta 2"/>
          <p:cNvSpPr txBox="1"/>
          <p:nvPr/>
        </p:nvSpPr>
        <p:spPr>
          <a:xfrm>
            <a:off x="2135560" y="3731548"/>
            <a:ext cx="7992888" cy="1754326"/>
          </a:xfrm>
          <a:prstGeom prst="rect">
            <a:avLst/>
          </a:prstGeom>
          <a:noFill/>
        </p:spPr>
        <p:txBody>
          <a:bodyPr wrap="square" rtlCol="0">
            <a:spAutoFit/>
          </a:bodyPr>
          <a:lstStyle/>
          <a:p>
            <a:r>
              <a:rPr lang="sv-SE" sz="3600" dirty="0">
                <a:solidFill>
                  <a:schemeClr val="bg1"/>
                </a:solidFill>
              </a:rPr>
              <a:t>www.anhorigasriksforbund.se</a:t>
            </a:r>
          </a:p>
          <a:p>
            <a:r>
              <a:rPr lang="sv-SE" sz="3600" dirty="0">
                <a:solidFill>
                  <a:schemeClr val="bg1"/>
                </a:solidFill>
              </a:rPr>
              <a:t>info@anhorigasriksforbund.se</a:t>
            </a:r>
            <a:endParaRPr lang="sv-SE" sz="3600" dirty="0">
              <a:solidFill>
                <a:schemeClr val="accent1">
                  <a:lumMod val="20000"/>
                  <a:lumOff val="80000"/>
                </a:schemeClr>
              </a:solidFill>
            </a:endParaRPr>
          </a:p>
          <a:p>
            <a:r>
              <a:rPr lang="sv-SE" sz="3600" dirty="0">
                <a:solidFill>
                  <a:schemeClr val="bg1"/>
                </a:solidFill>
              </a:rPr>
              <a:t>Tel: 010-155 70 60</a:t>
            </a:r>
          </a:p>
        </p:txBody>
      </p:sp>
      <p:sp>
        <p:nvSpPr>
          <p:cNvPr id="4" name="Minus 3"/>
          <p:cNvSpPr/>
          <p:nvPr/>
        </p:nvSpPr>
        <p:spPr bwMode="auto">
          <a:xfrm>
            <a:off x="1562395" y="3263552"/>
            <a:ext cx="9182099" cy="93440"/>
          </a:xfrm>
          <a:prstGeom prst="mathMinus">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233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1378"/>
                                        </p:tgtEl>
                                        <p:attrNameLst>
                                          <p:attrName>style.visibility</p:attrName>
                                        </p:attrNameLst>
                                      </p:cBhvr>
                                      <p:to>
                                        <p:strVal val="visible"/>
                                      </p:to>
                                    </p:set>
                                    <p:animEffect transition="in" filter="fade">
                                      <p:cBhvr>
                                        <p:cTn id="10" dur="500"/>
                                        <p:tgtEl>
                                          <p:spTgt spid="1013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p:cNvSpPr>
            <a:spLocks noGrp="1"/>
          </p:cNvSpPr>
          <p:nvPr>
            <p:ph type="title"/>
          </p:nvPr>
        </p:nvSpPr>
        <p:spPr>
          <a:xfrm>
            <a:off x="612648" y="365124"/>
            <a:ext cx="7931912" cy="1453327"/>
          </a:xfrm>
          <a:prstGeom prst="ellipse">
            <a:avLst/>
          </a:prstGeom>
        </p:spPr>
        <p:txBody>
          <a:bodyPr anchor="b">
            <a:normAutofit fontScale="90000"/>
          </a:bodyPr>
          <a:lstStyle/>
          <a:p>
            <a:pPr marL="109728"/>
            <a:r>
              <a:rPr lang="sv-SE" sz="1800" b="1" dirty="0"/>
              <a:t>		</a:t>
            </a:r>
            <a:br>
              <a:rPr lang="sv-SE" sz="1800" b="1" dirty="0"/>
            </a:br>
            <a:r>
              <a:rPr lang="sv-SE" sz="1800" b="1" dirty="0"/>
              <a:t>	</a:t>
            </a:r>
            <a:br>
              <a:rPr lang="sv-SE" sz="1800" b="1" dirty="0"/>
            </a:br>
            <a:r>
              <a:rPr lang="sv-SE" sz="3600" b="1" dirty="0"/>
              <a:t>        </a:t>
            </a:r>
            <a:br>
              <a:rPr lang="sv-SE" sz="3600" b="1" dirty="0"/>
            </a:br>
            <a:br>
              <a:rPr lang="sv-SE" sz="3600" b="1" dirty="0"/>
            </a:br>
            <a:br>
              <a:rPr lang="sv-SE" sz="3600" b="1" dirty="0"/>
            </a:br>
            <a:br>
              <a:rPr lang="sv-SE" sz="3600" b="1" dirty="0"/>
            </a:br>
            <a:r>
              <a:rPr lang="sv-SE" sz="3600" b="1" dirty="0"/>
              <a:t>                                                   	</a:t>
            </a:r>
            <a:br>
              <a:rPr lang="sv-SE" sz="3600" b="1" dirty="0"/>
            </a:br>
            <a:br>
              <a:rPr lang="sv-SE" sz="3600" b="1" dirty="0"/>
            </a:br>
            <a:br>
              <a:rPr lang="sv-SE" sz="3600" b="1" dirty="0"/>
            </a:br>
            <a:br>
              <a:rPr lang="sv-SE" sz="3600" b="1" dirty="0"/>
            </a:br>
            <a:r>
              <a:rPr lang="sv-SE" sz="2700" b="1" dirty="0"/>
              <a:t>		</a:t>
            </a:r>
            <a:br>
              <a:rPr lang="sv-SE" sz="2700" b="1" dirty="0"/>
            </a:br>
            <a:r>
              <a:rPr lang="sv-SE" sz="2700" b="1" dirty="0"/>
              <a:t>  </a:t>
            </a:r>
            <a:r>
              <a:rPr lang="sv-SE" sz="3100" b="1" dirty="0">
                <a:solidFill>
                  <a:schemeClr val="accent1"/>
                </a:solidFill>
              </a:rPr>
              <a:t>Hjärnskadeförbundet Hjärnkraft</a:t>
            </a:r>
            <a:br>
              <a:rPr lang="sv-SE" sz="1800" b="1" dirty="0"/>
            </a:br>
            <a:endParaRPr lang="sv-SE" sz="1800" b="1" dirty="0"/>
          </a:p>
        </p:txBody>
      </p:sp>
      <p:sp>
        <p:nvSpPr>
          <p:cNvPr id="14"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rubrik 2"/>
          <p:cNvSpPr>
            <a:spLocks noGrp="1"/>
          </p:cNvSpPr>
          <p:nvPr>
            <p:ph idx="1"/>
          </p:nvPr>
        </p:nvSpPr>
        <p:spPr>
          <a:xfrm>
            <a:off x="612648" y="2949326"/>
            <a:ext cx="11115064" cy="3190341"/>
          </a:xfrm>
        </p:spPr>
        <p:txBody>
          <a:bodyPr>
            <a:normAutofit/>
          </a:bodyPr>
          <a:lstStyle/>
          <a:p>
            <a:pPr marL="109728" indent="0">
              <a:buNone/>
            </a:pPr>
            <a:endParaRPr lang="sv-SE" sz="2200" dirty="0"/>
          </a:p>
          <a:p>
            <a:pPr marL="109728" indent="0">
              <a:buNone/>
            </a:pPr>
            <a:r>
              <a:rPr lang="sv-SE" sz="2200" dirty="0">
                <a:latin typeface="Avenir Next LT Pro" panose="020B0504020202020204" pitchFamily="34" charset="0"/>
              </a:rPr>
              <a:t>Lotta Näslund</a:t>
            </a:r>
          </a:p>
          <a:p>
            <a:pPr marL="109728" indent="0">
              <a:buNone/>
            </a:pPr>
            <a:r>
              <a:rPr lang="sv-SE" sz="2200" dirty="0">
                <a:latin typeface="Avenir Next LT Pro" panose="020B0504020202020204" pitchFamily="34" charset="0"/>
              </a:rPr>
              <a:t>Föreningsutvecklare på Hjärnskadeförbundet Hjärnkraft</a:t>
            </a:r>
          </a:p>
          <a:p>
            <a:pPr marL="109728" indent="0">
              <a:buNone/>
            </a:pPr>
            <a:endParaRPr lang="sv-SE" sz="2200" dirty="0">
              <a:latin typeface="Avenir Next LT Pro" panose="020B0504020202020204" pitchFamily="34" charset="0"/>
            </a:endParaRPr>
          </a:p>
          <a:p>
            <a:pPr marL="109728" indent="0">
              <a:buNone/>
            </a:pPr>
            <a:r>
              <a:rPr lang="sv-SE" sz="2200" dirty="0">
                <a:latin typeface="Avenir Next LT Pro" panose="020B0504020202020204" pitchFamily="34" charset="0"/>
              </a:rPr>
              <a:t>lotta.naslund@hjarnkraft.se</a:t>
            </a:r>
          </a:p>
          <a:p>
            <a:pPr marL="109728" indent="0">
              <a:buNone/>
            </a:pPr>
            <a:endParaRPr lang="sv-SE" sz="2200" b="1" dirty="0"/>
          </a:p>
        </p:txBody>
      </p:sp>
      <p:pic>
        <p:nvPicPr>
          <p:cNvPr id="6" name="Bildobjekt 5">
            <a:extLst>
              <a:ext uri="{FF2B5EF4-FFF2-40B4-BE49-F238E27FC236}">
                <a16:creationId xmlns:a16="http://schemas.microsoft.com/office/drawing/2014/main" id="{316BA0D8-A7D1-1262-2A14-9746AE1628EE}"/>
              </a:ext>
            </a:extLst>
          </p:cNvPr>
          <p:cNvPicPr>
            <a:picLocks noChangeAspect="1"/>
          </p:cNvPicPr>
          <p:nvPr/>
        </p:nvPicPr>
        <p:blipFill rotWithShape="1">
          <a:blip r:embed="rId2">
            <a:extLst>
              <a:ext uri="{28A0092B-C50C-407E-A947-70E740481C1C}">
                <a14:useLocalDpi xmlns:a14="http://schemas.microsoft.com/office/drawing/2010/main" val="0"/>
              </a:ext>
            </a:extLst>
          </a:blip>
          <a:srcRect t="161" r="-3" b="-3"/>
          <a:stretch/>
        </p:blipFill>
        <p:spPr>
          <a:xfrm>
            <a:off x="727236" y="491097"/>
            <a:ext cx="1329494" cy="1327354"/>
          </a:xfrm>
          <a:prstGeom prst="rect">
            <a:avLst/>
          </a:prstGeom>
        </p:spPr>
      </p:pic>
    </p:spTree>
    <p:extLst>
      <p:ext uri="{BB962C8B-B14F-4D97-AF65-F5344CB8AC3E}">
        <p14:creationId xmlns:p14="http://schemas.microsoft.com/office/powerpoint/2010/main" val="2241281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C756446-09E4-B680-1272-64BB9AF1554C}"/>
              </a:ext>
            </a:extLst>
          </p:cNvPr>
          <p:cNvPicPr>
            <a:picLocks noChangeAspect="1"/>
          </p:cNvPicPr>
          <p:nvPr/>
        </p:nvPicPr>
        <p:blipFill rotWithShape="1">
          <a:blip r:embed="rId2"/>
          <a:srcRect l="6083" t="13772" r="6417" b="10778"/>
          <a:stretch/>
        </p:blipFill>
        <p:spPr>
          <a:xfrm>
            <a:off x="106680" y="172720"/>
            <a:ext cx="11963400" cy="6685280"/>
          </a:xfrm>
          <a:prstGeom prst="rect">
            <a:avLst/>
          </a:prstGeom>
        </p:spPr>
      </p:pic>
    </p:spTree>
    <p:extLst>
      <p:ext uri="{BB962C8B-B14F-4D97-AF65-F5344CB8AC3E}">
        <p14:creationId xmlns:p14="http://schemas.microsoft.com/office/powerpoint/2010/main" val="3388184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A1A150-F1E1-42DC-ADB4-C9A0589CC854}"/>
              </a:ext>
            </a:extLst>
          </p:cNvPr>
          <p:cNvSpPr>
            <a:spLocks noGrp="1"/>
          </p:cNvSpPr>
          <p:nvPr>
            <p:ph type="title"/>
          </p:nvPr>
        </p:nvSpPr>
        <p:spPr>
          <a:xfrm>
            <a:off x="407988" y="404813"/>
            <a:ext cx="9170279" cy="736959"/>
          </a:xfrm>
        </p:spPr>
        <p:txBody>
          <a:bodyPr anchor="ctr">
            <a:normAutofit/>
          </a:bodyPr>
          <a:lstStyle/>
          <a:p>
            <a:r>
              <a:rPr lang="sv-SE" dirty="0"/>
              <a:t>Organisationen i Göteborg</a:t>
            </a:r>
          </a:p>
        </p:txBody>
      </p:sp>
      <p:sp>
        <p:nvSpPr>
          <p:cNvPr id="3" name="Platshållare för innehåll 2">
            <a:extLst>
              <a:ext uri="{FF2B5EF4-FFF2-40B4-BE49-F238E27FC236}">
                <a16:creationId xmlns:a16="http://schemas.microsoft.com/office/drawing/2014/main" id="{2EF4A49F-71DD-4132-A5BF-CE7AE143E193}"/>
              </a:ext>
            </a:extLst>
          </p:cNvPr>
          <p:cNvSpPr>
            <a:spLocks noGrp="1"/>
          </p:cNvSpPr>
          <p:nvPr>
            <p:ph sz="half" idx="10"/>
          </p:nvPr>
        </p:nvSpPr>
        <p:spPr>
          <a:xfrm>
            <a:off x="417075" y="1736728"/>
            <a:ext cx="5678925" cy="4194629"/>
          </a:xfrm>
        </p:spPr>
        <p:txBody>
          <a:bodyPr vert="horz" lIns="0" tIns="0" rIns="0" bIns="0" rtlCol="0" anchor="t">
            <a:normAutofit/>
          </a:bodyPr>
          <a:lstStyle/>
          <a:p>
            <a:pPr marL="229870" indent="-229870"/>
            <a:r>
              <a:rPr lang="sv-SE" dirty="0"/>
              <a:t>Uppdelningen över 65 och under 65 år i två olika förvaltningar</a:t>
            </a:r>
          </a:p>
          <a:p>
            <a:pPr marL="229870" indent="-229870"/>
            <a:r>
              <a:rPr lang="sv-SE" dirty="0"/>
              <a:t>Lagstadgat att erbjuda stöd till anhöriga. </a:t>
            </a:r>
          </a:p>
          <a:p>
            <a:pPr marL="229870" indent="-229870"/>
            <a:r>
              <a:rPr lang="sv-SE" dirty="0"/>
              <a:t>Kranskommunerna till Göteborg har anhörigkonsulenter</a:t>
            </a:r>
          </a:p>
          <a:p>
            <a:pPr marL="229870" indent="-229870"/>
            <a:r>
              <a:rPr lang="sv-SE" dirty="0"/>
              <a:t>Samarbete med andra för att </a:t>
            </a:r>
            <a:r>
              <a:rPr lang="sv-SE" dirty="0">
                <a:cs typeface="Arial"/>
              </a:rPr>
              <a:t>utveckla och samverka</a:t>
            </a:r>
          </a:p>
          <a:p>
            <a:pPr marL="229870" indent="-229870"/>
            <a:endParaRPr lang="sv-SE" dirty="0">
              <a:cs typeface="Arial"/>
            </a:endParaRPr>
          </a:p>
          <a:p>
            <a:pPr marL="0" indent="0">
              <a:buNone/>
            </a:pPr>
            <a:endParaRPr lang="sv-SE" dirty="0">
              <a:cs typeface="Arial"/>
            </a:endParaRPr>
          </a:p>
          <a:p>
            <a:pPr marL="0" indent="0">
              <a:buNone/>
            </a:pPr>
            <a:endParaRPr lang="sv-SE" dirty="0">
              <a:cs typeface="Arial"/>
            </a:endParaRPr>
          </a:p>
        </p:txBody>
      </p:sp>
      <p:pic>
        <p:nvPicPr>
          <p:cNvPr id="4" name="Bildobjekt 4">
            <a:extLst>
              <a:ext uri="{FF2B5EF4-FFF2-40B4-BE49-F238E27FC236}">
                <a16:creationId xmlns:a16="http://schemas.microsoft.com/office/drawing/2014/main" id="{116902CB-DCEA-413A-A7C8-5512423E1D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49613" y="3570187"/>
            <a:ext cx="3339050" cy="2085344"/>
          </a:xfrm>
          <a:prstGeom prst="rect">
            <a:avLst/>
          </a:prstGeom>
          <a:noFill/>
        </p:spPr>
      </p:pic>
    </p:spTree>
    <p:extLst>
      <p:ext uri="{BB962C8B-B14F-4D97-AF65-F5344CB8AC3E}">
        <p14:creationId xmlns:p14="http://schemas.microsoft.com/office/powerpoint/2010/main" val="1400566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42222-CDC2-45B0-92A6-CC5A57CAC907}"/>
              </a:ext>
            </a:extLst>
          </p:cNvPr>
          <p:cNvSpPr>
            <a:spLocks noGrp="1"/>
          </p:cNvSpPr>
          <p:nvPr>
            <p:ph type="title"/>
          </p:nvPr>
        </p:nvSpPr>
        <p:spPr>
          <a:xfrm>
            <a:off x="407988" y="404813"/>
            <a:ext cx="9170279" cy="736959"/>
          </a:xfrm>
        </p:spPr>
        <p:txBody>
          <a:bodyPr anchor="ctr">
            <a:normAutofit/>
          </a:bodyPr>
          <a:lstStyle/>
          <a:p>
            <a:r>
              <a:rPr lang="sv-SE" dirty="0"/>
              <a:t>I kontakten med anhörigstödet </a:t>
            </a:r>
          </a:p>
        </p:txBody>
      </p:sp>
      <p:sp>
        <p:nvSpPr>
          <p:cNvPr id="3" name="Platshållare för innehåll 2">
            <a:extLst>
              <a:ext uri="{FF2B5EF4-FFF2-40B4-BE49-F238E27FC236}">
                <a16:creationId xmlns:a16="http://schemas.microsoft.com/office/drawing/2014/main" id="{FBE7C4E3-3286-4B01-8AD5-FA0E4161BE5F}"/>
              </a:ext>
            </a:extLst>
          </p:cNvPr>
          <p:cNvSpPr>
            <a:spLocks noGrp="1"/>
          </p:cNvSpPr>
          <p:nvPr>
            <p:ph sz="half" idx="10"/>
          </p:nvPr>
        </p:nvSpPr>
        <p:spPr>
          <a:xfrm>
            <a:off x="417075" y="1736728"/>
            <a:ext cx="5678925" cy="4194629"/>
          </a:xfrm>
        </p:spPr>
        <p:txBody>
          <a:bodyPr>
            <a:normAutofit/>
          </a:bodyPr>
          <a:lstStyle/>
          <a:p>
            <a:r>
              <a:rPr lang="sv-SE" dirty="0"/>
              <a:t>Anonym</a:t>
            </a:r>
          </a:p>
          <a:p>
            <a:r>
              <a:rPr lang="sv-SE" dirty="0"/>
              <a:t>Kostnadsfritt</a:t>
            </a:r>
          </a:p>
          <a:p>
            <a:r>
              <a:rPr lang="sv-SE" dirty="0"/>
              <a:t>Sekretess</a:t>
            </a:r>
          </a:p>
          <a:p>
            <a:r>
              <a:rPr lang="sv-SE" dirty="0"/>
              <a:t>Ingen dokumentation</a:t>
            </a:r>
          </a:p>
          <a:p>
            <a:r>
              <a:rPr lang="sv-SE" dirty="0"/>
              <a:t>Individuellt anpassat (tid, plats, kontinuitet……)</a:t>
            </a:r>
          </a:p>
          <a:p>
            <a:r>
              <a:rPr lang="sv-SE" dirty="0"/>
              <a:t>Ingen ansökan eller bedömning</a:t>
            </a:r>
          </a:p>
          <a:p>
            <a:r>
              <a:rPr lang="sv-SE" dirty="0"/>
              <a:t>Snabb återkoppling</a:t>
            </a:r>
          </a:p>
          <a:p>
            <a:endParaRPr lang="sv-SE" dirty="0"/>
          </a:p>
          <a:p>
            <a:endParaRPr lang="sv-SE" dirty="0"/>
          </a:p>
        </p:txBody>
      </p:sp>
      <p:pic>
        <p:nvPicPr>
          <p:cNvPr id="6" name="Bildobjekt 6">
            <a:extLst>
              <a:ext uri="{FF2B5EF4-FFF2-40B4-BE49-F238E27FC236}">
                <a16:creationId xmlns:a16="http://schemas.microsoft.com/office/drawing/2014/main" id="{72FD4EAE-5F5B-4BE1-AA92-7973931622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98925" y="2656595"/>
            <a:ext cx="4176000" cy="2338560"/>
          </a:xfrm>
          <a:prstGeom prst="rect">
            <a:avLst/>
          </a:prstGeom>
          <a:noFill/>
        </p:spPr>
      </p:pic>
    </p:spTree>
    <p:extLst>
      <p:ext uri="{BB962C8B-B14F-4D97-AF65-F5344CB8AC3E}">
        <p14:creationId xmlns:p14="http://schemas.microsoft.com/office/powerpoint/2010/main" val="336190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217CDA-BE25-40AA-902D-3CEF72D39606}"/>
              </a:ext>
            </a:extLst>
          </p:cNvPr>
          <p:cNvSpPr>
            <a:spLocks noGrp="1"/>
          </p:cNvSpPr>
          <p:nvPr>
            <p:ph type="title"/>
          </p:nvPr>
        </p:nvSpPr>
        <p:spPr>
          <a:xfrm>
            <a:off x="507999" y="456808"/>
            <a:ext cx="8290561" cy="1029096"/>
          </a:xfrm>
        </p:spPr>
        <p:txBody>
          <a:bodyPr>
            <a:normAutofit fontScale="90000"/>
          </a:bodyPr>
          <a:lstStyle/>
          <a:p>
            <a:r>
              <a:rPr lang="sv-SE"/>
              <a:t>Exempel på anhörigstöd  vi erbjuder: syfte att förebygga ohälsa </a:t>
            </a:r>
          </a:p>
        </p:txBody>
      </p:sp>
      <p:sp>
        <p:nvSpPr>
          <p:cNvPr id="3" name="Platshållare för innehåll 2">
            <a:extLst>
              <a:ext uri="{FF2B5EF4-FFF2-40B4-BE49-F238E27FC236}">
                <a16:creationId xmlns:a16="http://schemas.microsoft.com/office/drawing/2014/main" id="{2D424236-C223-4B76-9247-F37B64E511D1}"/>
              </a:ext>
            </a:extLst>
          </p:cNvPr>
          <p:cNvSpPr>
            <a:spLocks noGrp="1"/>
          </p:cNvSpPr>
          <p:nvPr>
            <p:ph idx="11"/>
          </p:nvPr>
        </p:nvSpPr>
        <p:spPr/>
        <p:txBody>
          <a:bodyPr>
            <a:normAutofit/>
          </a:bodyPr>
          <a:lstStyle/>
          <a:p>
            <a:pPr marL="0" indent="0">
              <a:buNone/>
            </a:pPr>
            <a:r>
              <a:rPr lang="sv-SE"/>
              <a:t>    </a:t>
            </a:r>
          </a:p>
        </p:txBody>
      </p:sp>
      <p:sp>
        <p:nvSpPr>
          <p:cNvPr id="4" name="Ellips 3">
            <a:extLst>
              <a:ext uri="{FF2B5EF4-FFF2-40B4-BE49-F238E27FC236}">
                <a16:creationId xmlns:a16="http://schemas.microsoft.com/office/drawing/2014/main" id="{03E5C118-2D49-4B44-9C9C-55405B6ECF31}"/>
              </a:ext>
            </a:extLst>
          </p:cNvPr>
          <p:cNvSpPr/>
          <p:nvPr/>
        </p:nvSpPr>
        <p:spPr>
          <a:xfrm>
            <a:off x="1098988" y="2124619"/>
            <a:ext cx="2239861" cy="1224589"/>
          </a:xfrm>
          <a:prstGeom prst="ellipse">
            <a:avLst/>
          </a:prstGeom>
          <a:solidFill>
            <a:schemeClr val="bg2">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solidFill>
                    <a:srgbClr val="333333"/>
                  </a:solidFill>
                </a:ln>
                <a:solidFill>
                  <a:srgbClr val="333333"/>
                </a:solidFill>
                <a:effectLst/>
                <a:uLnTx/>
                <a:uFillTx/>
                <a:latin typeface="Arial" panose="020B0604020202020204"/>
                <a:ea typeface="+mn-ea"/>
                <a:cs typeface="Aharoni" panose="020B0604020202020204" pitchFamily="2" charset="-79"/>
              </a:rPr>
              <a:t>Stödsamtal</a:t>
            </a:r>
          </a:p>
        </p:txBody>
      </p:sp>
      <p:sp>
        <p:nvSpPr>
          <p:cNvPr id="6" name="Ellips 5">
            <a:extLst>
              <a:ext uri="{FF2B5EF4-FFF2-40B4-BE49-F238E27FC236}">
                <a16:creationId xmlns:a16="http://schemas.microsoft.com/office/drawing/2014/main" id="{DC48A30F-088A-421D-93D2-F03B47998E82}"/>
              </a:ext>
            </a:extLst>
          </p:cNvPr>
          <p:cNvSpPr/>
          <p:nvPr/>
        </p:nvSpPr>
        <p:spPr>
          <a:xfrm>
            <a:off x="3924263" y="2611408"/>
            <a:ext cx="2239861" cy="1224589"/>
          </a:xfrm>
          <a:prstGeom prst="ellipse">
            <a:avLst/>
          </a:prstGeom>
          <a:solidFill>
            <a:schemeClr val="accent3">
              <a:lumMod val="20000"/>
              <a:lumOff val="80000"/>
            </a:schemeClr>
          </a:solidFill>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77BC">
                    <a:lumMod val="75000"/>
                  </a:srgbClr>
                </a:solidFill>
                <a:effectLst/>
                <a:uLnTx/>
                <a:uFillTx/>
                <a:latin typeface="Arial" panose="020B0604020202020204"/>
                <a:ea typeface="+mn-ea"/>
                <a:cs typeface="Arial"/>
              </a:rPr>
              <a:t>Må-bra aktiviteter</a:t>
            </a:r>
          </a:p>
        </p:txBody>
      </p:sp>
      <p:sp>
        <p:nvSpPr>
          <p:cNvPr id="7" name="Ellips 6">
            <a:extLst>
              <a:ext uri="{FF2B5EF4-FFF2-40B4-BE49-F238E27FC236}">
                <a16:creationId xmlns:a16="http://schemas.microsoft.com/office/drawing/2014/main" id="{D0045DA3-D452-4A4D-AEC4-FCE205642457}"/>
              </a:ext>
            </a:extLst>
          </p:cNvPr>
          <p:cNvSpPr/>
          <p:nvPr/>
        </p:nvSpPr>
        <p:spPr>
          <a:xfrm>
            <a:off x="6337496" y="1834165"/>
            <a:ext cx="2357306" cy="1224589"/>
          </a:xfrm>
          <a:prstGeom prst="ellipse">
            <a:avLst/>
          </a:prstGeom>
          <a:solidFill>
            <a:srgbClr val="92D050"/>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33333"/>
                </a:solidFill>
                <a:effectLst/>
                <a:uLnTx/>
                <a:uFillTx/>
                <a:latin typeface="Arial" panose="020B0604020202020204"/>
                <a:ea typeface="+mn-ea"/>
                <a:cs typeface="+mn-cs"/>
              </a:rPr>
              <a:t>Information och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33333"/>
                </a:solidFill>
                <a:effectLst/>
                <a:uLnTx/>
                <a:uFillTx/>
                <a:latin typeface="Arial" panose="020B0604020202020204"/>
                <a:ea typeface="+mn-ea"/>
                <a:cs typeface="+mn-cs"/>
              </a:rPr>
              <a:t>Rådgivning</a:t>
            </a:r>
          </a:p>
        </p:txBody>
      </p:sp>
      <p:sp>
        <p:nvSpPr>
          <p:cNvPr id="8" name="Ellips 7">
            <a:extLst>
              <a:ext uri="{FF2B5EF4-FFF2-40B4-BE49-F238E27FC236}">
                <a16:creationId xmlns:a16="http://schemas.microsoft.com/office/drawing/2014/main" id="{E65A2C3C-4C85-432B-A875-9E4C5F3E01EF}"/>
              </a:ext>
            </a:extLst>
          </p:cNvPr>
          <p:cNvSpPr/>
          <p:nvPr/>
        </p:nvSpPr>
        <p:spPr>
          <a:xfrm>
            <a:off x="1095153" y="4219547"/>
            <a:ext cx="2402047" cy="1298357"/>
          </a:xfrm>
          <a:prstGeom prst="ellipse">
            <a:avLst/>
          </a:prstGeom>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B050"/>
                </a:solidFill>
                <a:effectLst/>
                <a:uLnTx/>
                <a:uFillTx/>
                <a:latin typeface="Arial" panose="020B0604020202020204"/>
                <a:ea typeface="+mn-ea"/>
                <a:cs typeface="+mn-cs"/>
              </a:rPr>
              <a:t>Föreläsningar</a:t>
            </a:r>
          </a:p>
        </p:txBody>
      </p:sp>
      <p:sp>
        <p:nvSpPr>
          <p:cNvPr id="9" name="Ellips 8">
            <a:extLst>
              <a:ext uri="{FF2B5EF4-FFF2-40B4-BE49-F238E27FC236}">
                <a16:creationId xmlns:a16="http://schemas.microsoft.com/office/drawing/2014/main" id="{EDEAB395-AD48-4CF3-A40C-53D43E96899A}"/>
              </a:ext>
            </a:extLst>
          </p:cNvPr>
          <p:cNvSpPr/>
          <p:nvPr/>
        </p:nvSpPr>
        <p:spPr>
          <a:xfrm>
            <a:off x="6096000" y="4448324"/>
            <a:ext cx="2217490" cy="1201660"/>
          </a:xfrm>
          <a:prstGeom prst="ellipse">
            <a:avLst/>
          </a:prstGeom>
          <a:solidFill>
            <a:schemeClr val="accent6">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77BC"/>
                </a:solidFill>
                <a:effectLst/>
                <a:uLnTx/>
                <a:uFillTx/>
                <a:latin typeface="Arial" panose="020B0604020202020204"/>
                <a:ea typeface="+mn-ea"/>
                <a:cs typeface="+mn-cs"/>
              </a:rPr>
              <a:t>Utbildning</a:t>
            </a:r>
          </a:p>
        </p:txBody>
      </p:sp>
      <p:sp>
        <p:nvSpPr>
          <p:cNvPr id="10" name="Ellips 9">
            <a:extLst>
              <a:ext uri="{FF2B5EF4-FFF2-40B4-BE49-F238E27FC236}">
                <a16:creationId xmlns:a16="http://schemas.microsoft.com/office/drawing/2014/main" id="{D2368B0B-4364-4AEE-8FCD-7B8CC15FD878}"/>
              </a:ext>
            </a:extLst>
          </p:cNvPr>
          <p:cNvSpPr/>
          <p:nvPr/>
        </p:nvSpPr>
        <p:spPr>
          <a:xfrm>
            <a:off x="8694801" y="3114082"/>
            <a:ext cx="2441199" cy="1277286"/>
          </a:xfrm>
          <a:prstGeom prst="ellipse">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33333"/>
                </a:solidFill>
                <a:effectLst/>
                <a:uLnTx/>
                <a:uFillTx/>
                <a:latin typeface="Arial" panose="020B0604020202020204"/>
                <a:ea typeface="+mn-ea"/>
                <a:cs typeface="+mn-cs"/>
              </a:rPr>
              <a:t>Samtalsgrupp</a:t>
            </a:r>
          </a:p>
        </p:txBody>
      </p:sp>
    </p:spTree>
    <p:extLst>
      <p:ext uri="{BB962C8B-B14F-4D97-AF65-F5344CB8AC3E}">
        <p14:creationId xmlns:p14="http://schemas.microsoft.com/office/powerpoint/2010/main" val="221673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a:solidFill>
                  <a:srgbClr val="FFFFFF"/>
                </a:solidFill>
              </a:rPr>
              <a:t>Fakta om Hjärnkraft</a:t>
            </a:r>
          </a:p>
        </p:txBody>
      </p:sp>
      <p:sp>
        <p:nvSpPr>
          <p:cNvPr id="2" name="Platshållare för innehåll 1"/>
          <p:cNvSpPr>
            <a:spLocks noGrp="1"/>
          </p:cNvSpPr>
          <p:nvPr>
            <p:ph idx="1"/>
          </p:nvPr>
        </p:nvSpPr>
        <p:spPr>
          <a:xfrm>
            <a:off x="1424904" y="2494450"/>
            <a:ext cx="6173325" cy="3563159"/>
          </a:xfrm>
        </p:spPr>
        <p:txBody>
          <a:bodyPr>
            <a:normAutofit lnSpcReduction="10000"/>
          </a:bodyPr>
          <a:lstStyle/>
          <a:p>
            <a:pPr marL="0" indent="0">
              <a:buNone/>
            </a:pPr>
            <a:r>
              <a:rPr lang="sv-SE" sz="1900" dirty="0">
                <a:latin typeface="Avenir Next LT Pro" panose="020B0504020202020204" pitchFamily="34" charset="0"/>
              </a:rPr>
              <a:t>Hjärnkraft bildades 1988</a:t>
            </a:r>
          </a:p>
          <a:p>
            <a:pPr marL="0" indent="0">
              <a:buNone/>
            </a:pPr>
            <a:r>
              <a:rPr lang="sv-SE" sz="1900" dirty="0">
                <a:latin typeface="Avenir Next LT Pro" panose="020B0504020202020204" pitchFamily="34" charset="0"/>
              </a:rPr>
              <a:t> Har 2 577 medlemmar</a:t>
            </a:r>
          </a:p>
          <a:p>
            <a:pPr marL="457200" lvl="1" indent="0">
              <a:buNone/>
            </a:pPr>
            <a:r>
              <a:rPr lang="sv-SE" sz="1900" dirty="0">
                <a:latin typeface="Avenir Next LT Pro" panose="020B0504020202020204" pitchFamily="34" charset="0"/>
              </a:rPr>
              <a:t>Egen skada 	40 %</a:t>
            </a:r>
          </a:p>
          <a:p>
            <a:pPr marL="457200" lvl="1" indent="0">
              <a:buNone/>
            </a:pPr>
            <a:r>
              <a:rPr lang="sv-SE" sz="1900" dirty="0">
                <a:latin typeface="Avenir Next LT Pro" panose="020B0504020202020204" pitchFamily="34" charset="0"/>
              </a:rPr>
              <a:t>Anhöriga	40 %</a:t>
            </a:r>
          </a:p>
          <a:p>
            <a:pPr marL="457200" lvl="1" indent="0">
              <a:buNone/>
            </a:pPr>
            <a:r>
              <a:rPr lang="sv-SE" sz="1900" dirty="0">
                <a:latin typeface="Avenir Next LT Pro" panose="020B0504020202020204" pitchFamily="34" charset="0"/>
              </a:rPr>
              <a:t>Övriga	20 %</a:t>
            </a:r>
          </a:p>
          <a:p>
            <a:pPr marL="457200" lvl="1" indent="0">
              <a:buNone/>
            </a:pPr>
            <a:endParaRPr lang="sv-SE" sz="1900" dirty="0">
              <a:latin typeface="Avenir Next LT Pro" panose="020B0504020202020204" pitchFamily="34" charset="0"/>
            </a:endParaRPr>
          </a:p>
          <a:p>
            <a:pPr marL="0" indent="0">
              <a:buNone/>
            </a:pPr>
            <a:r>
              <a:rPr lang="sv-SE" sz="1900" dirty="0">
                <a:latin typeface="Avenir Next LT Pro" panose="020B0504020202020204" pitchFamily="34" charset="0"/>
              </a:rPr>
              <a:t>13 länsföreningar</a:t>
            </a:r>
          </a:p>
          <a:p>
            <a:pPr marL="0" indent="0">
              <a:buNone/>
            </a:pPr>
            <a:r>
              <a:rPr lang="sv-SE" sz="1900" dirty="0">
                <a:latin typeface="Avenir Next LT Pro" panose="020B0504020202020204" pitchFamily="34" charset="0"/>
              </a:rPr>
              <a:t>  7 lokalföreningar</a:t>
            </a:r>
          </a:p>
          <a:p>
            <a:pPr marL="0" indent="0">
              <a:buNone/>
            </a:pPr>
            <a:endParaRPr lang="sv-SE" sz="1900" dirty="0">
              <a:latin typeface="Avenir Next LT Pro" panose="020B0504020202020204" pitchFamily="34" charset="0"/>
            </a:endParaRPr>
          </a:p>
          <a:p>
            <a:pPr marL="0" indent="0">
              <a:buNone/>
            </a:pPr>
            <a:r>
              <a:rPr lang="sv-SE" sz="1900" dirty="0">
                <a:latin typeface="Avenir Next LT Pro" panose="020B0504020202020204" pitchFamily="34" charset="0"/>
              </a:rPr>
              <a:t>Har 90-konto och granskas av Svensk Insamlingskontroll</a:t>
            </a:r>
          </a:p>
          <a:p>
            <a:pPr marL="109728" indent="0">
              <a:buNone/>
            </a:pPr>
            <a:endParaRPr lang="sv-SE" sz="1100" dirty="0"/>
          </a:p>
          <a:p>
            <a:endParaRPr lang="sv-SE" sz="1100" dirty="0"/>
          </a:p>
          <a:p>
            <a:endParaRPr lang="sv-SE" sz="1100" dirty="0"/>
          </a:p>
          <a:p>
            <a:endParaRPr lang="sv-SE" sz="1100" dirty="0"/>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291270" y="5831813"/>
            <a:ext cx="3096239" cy="743097"/>
          </a:xfrm>
          <a:prstGeom prst="rect">
            <a:avLst/>
          </a:prstGeom>
        </p:spPr>
      </p:pic>
    </p:spTree>
    <p:extLst>
      <p:ext uri="{BB962C8B-B14F-4D97-AF65-F5344CB8AC3E}">
        <p14:creationId xmlns:p14="http://schemas.microsoft.com/office/powerpoint/2010/main" val="253444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rPr>
              <a:t>Sektioner inom Hjärnkraft</a:t>
            </a:r>
          </a:p>
        </p:txBody>
      </p:sp>
      <p:sp>
        <p:nvSpPr>
          <p:cNvPr id="2" name="Platshållare för innehåll 1"/>
          <p:cNvSpPr>
            <a:spLocks noGrp="1"/>
          </p:cNvSpPr>
          <p:nvPr>
            <p:ph idx="1"/>
          </p:nvPr>
        </p:nvSpPr>
        <p:spPr>
          <a:xfrm>
            <a:off x="1661552" y="1993490"/>
            <a:ext cx="3783313" cy="3203985"/>
          </a:xfrm>
        </p:spPr>
        <p:txBody>
          <a:bodyPr>
            <a:normAutofit/>
          </a:bodyPr>
          <a:lstStyle/>
          <a:p>
            <a:pPr marL="109728" indent="0">
              <a:buNone/>
            </a:pPr>
            <a:endParaRPr lang="sv-SE" sz="1100" dirty="0"/>
          </a:p>
          <a:p>
            <a:endParaRPr lang="sv-SE" sz="1100" dirty="0"/>
          </a:p>
          <a:p>
            <a:endParaRPr lang="sv-SE" sz="1100" dirty="0"/>
          </a:p>
          <a:p>
            <a:r>
              <a:rPr lang="sv-SE" sz="1800" dirty="0">
                <a:latin typeface="Avenir Next LT Pro" panose="020B0504020202020204" pitchFamily="34" charset="0"/>
              </a:rPr>
              <a:t>Anhöriga</a:t>
            </a:r>
          </a:p>
          <a:p>
            <a:r>
              <a:rPr lang="sv-SE" sz="1800" dirty="0">
                <a:latin typeface="Avenir Next LT Pro" panose="020B0504020202020204" pitchFamily="34" charset="0"/>
              </a:rPr>
              <a:t>Unga Vuxna</a:t>
            </a:r>
          </a:p>
          <a:p>
            <a:r>
              <a:rPr lang="sv-SE" sz="1800" dirty="0">
                <a:latin typeface="Avenir Next LT Pro" panose="020B0504020202020204" pitchFamily="34" charset="0"/>
              </a:rPr>
              <a:t>Hjärnskakning</a:t>
            </a:r>
          </a:p>
          <a:p>
            <a:r>
              <a:rPr lang="sv-SE" sz="1800" dirty="0">
                <a:latin typeface="Avenir Next LT Pro" panose="020B0504020202020204" pitchFamily="34" charset="0"/>
              </a:rPr>
              <a:t>TBE</a:t>
            </a:r>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285988" y="5818918"/>
            <a:ext cx="3096239" cy="743097"/>
          </a:xfrm>
          <a:prstGeom prst="rect">
            <a:avLst/>
          </a:prstGeom>
        </p:spPr>
      </p:pic>
      <p:pic>
        <p:nvPicPr>
          <p:cNvPr id="6" name="Bildobjekt 5" descr="En bild som visar person, står, utomhus, folksamling&#10;&#10;Automatiskt genererad beskrivning">
            <a:extLst>
              <a:ext uri="{FF2B5EF4-FFF2-40B4-BE49-F238E27FC236}">
                <a16:creationId xmlns:a16="http://schemas.microsoft.com/office/drawing/2014/main" id="{C0A53534-4394-639D-BFF1-281BC902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557" y="2812888"/>
            <a:ext cx="3783313" cy="2522208"/>
          </a:xfrm>
          <a:prstGeom prst="rect">
            <a:avLst/>
          </a:prstGeom>
        </p:spPr>
      </p:pic>
    </p:spTree>
    <p:extLst>
      <p:ext uri="{BB962C8B-B14F-4D97-AF65-F5344CB8AC3E}">
        <p14:creationId xmlns:p14="http://schemas.microsoft.com/office/powerpoint/2010/main" val="265793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rPr>
              <a:t>Syftet med en sektion för anhöriga</a:t>
            </a:r>
          </a:p>
        </p:txBody>
      </p:sp>
      <p:sp>
        <p:nvSpPr>
          <p:cNvPr id="2" name="Platshållare för innehåll 1"/>
          <p:cNvSpPr>
            <a:spLocks noGrp="1"/>
          </p:cNvSpPr>
          <p:nvPr>
            <p:ph idx="1"/>
          </p:nvPr>
        </p:nvSpPr>
        <p:spPr>
          <a:xfrm>
            <a:off x="1424904" y="2494450"/>
            <a:ext cx="8920575" cy="3563159"/>
          </a:xfrm>
        </p:spPr>
        <p:txBody>
          <a:bodyPr>
            <a:normAutofit/>
          </a:bodyPr>
          <a:lstStyle/>
          <a:p>
            <a:pPr marL="109728" indent="0">
              <a:buNone/>
            </a:pPr>
            <a:endParaRPr lang="sv-SE" sz="1100" dirty="0"/>
          </a:p>
          <a:p>
            <a:r>
              <a:rPr lang="sv-SE" sz="1800" dirty="0">
                <a:latin typeface="Avenir Next LT Pro" panose="020B0504020202020204" pitchFamily="34" charset="0"/>
              </a:rPr>
              <a:t>Synliggöra de anhöriga inom Hjärnkraft</a:t>
            </a:r>
          </a:p>
          <a:p>
            <a:r>
              <a:rPr lang="sv-SE" sz="1800" dirty="0">
                <a:latin typeface="Avenir Next LT Pro" panose="020B0504020202020204" pitchFamily="34" charset="0"/>
              </a:rPr>
              <a:t>Att tillgodose behovet att komma i kontakt med andra i samma situation </a:t>
            </a:r>
          </a:p>
          <a:p>
            <a:r>
              <a:rPr lang="sv-SE" sz="1800" dirty="0">
                <a:latin typeface="Avenir Next LT Pro" panose="020B0504020202020204" pitchFamily="34" charset="0"/>
              </a:rPr>
              <a:t>Att driva de anhörigas frågor </a:t>
            </a:r>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257561" y="5850735"/>
            <a:ext cx="3096239" cy="743097"/>
          </a:xfrm>
          <a:prstGeom prst="rect">
            <a:avLst/>
          </a:prstGeom>
        </p:spPr>
      </p:pic>
      <p:pic>
        <p:nvPicPr>
          <p:cNvPr id="6" name="Bildobjekt 5" descr="En bild som visar person, person&#10;&#10;Automatiskt genererad beskrivning">
            <a:extLst>
              <a:ext uri="{FF2B5EF4-FFF2-40B4-BE49-F238E27FC236}">
                <a16:creationId xmlns:a16="http://schemas.microsoft.com/office/drawing/2014/main" id="{BCD276F3-8B53-24F0-AF44-1A6581CD7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232" y="4606148"/>
            <a:ext cx="3388367" cy="2251852"/>
          </a:xfrm>
          <a:prstGeom prst="rect">
            <a:avLst/>
          </a:prstGeom>
        </p:spPr>
      </p:pic>
    </p:spTree>
    <p:extLst>
      <p:ext uri="{BB962C8B-B14F-4D97-AF65-F5344CB8AC3E}">
        <p14:creationId xmlns:p14="http://schemas.microsoft.com/office/powerpoint/2010/main" val="27011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rPr>
              <a:t> Anhörig betyder olika</a:t>
            </a:r>
          </a:p>
        </p:txBody>
      </p:sp>
      <p:sp>
        <p:nvSpPr>
          <p:cNvPr id="2" name="Platshållare för innehåll 1"/>
          <p:cNvSpPr>
            <a:spLocks noGrp="1"/>
          </p:cNvSpPr>
          <p:nvPr>
            <p:ph idx="1"/>
          </p:nvPr>
        </p:nvSpPr>
        <p:spPr>
          <a:xfrm>
            <a:off x="1424904" y="2494450"/>
            <a:ext cx="8920575" cy="3563159"/>
          </a:xfrm>
        </p:spPr>
        <p:txBody>
          <a:bodyPr>
            <a:normAutofit/>
          </a:bodyPr>
          <a:lstStyle/>
          <a:p>
            <a:pPr marL="109728" indent="0">
              <a:buNone/>
            </a:pPr>
            <a:endParaRPr lang="sv-SE" sz="1100" dirty="0"/>
          </a:p>
          <a:p>
            <a:pPr marL="0" indent="0">
              <a:buNone/>
            </a:pPr>
            <a:r>
              <a:rPr lang="sv-SE" sz="1800" dirty="0">
                <a:latin typeface="Avenir Next LT Pro" panose="020B0504020202020204" pitchFamily="34" charset="0"/>
              </a:rPr>
              <a:t>Olika situationer för olika anhöriga:</a:t>
            </a:r>
          </a:p>
          <a:p>
            <a:pPr marL="0" indent="0">
              <a:buNone/>
            </a:pPr>
            <a:endParaRPr lang="sv-SE" sz="1800" dirty="0">
              <a:latin typeface="Avenir Next LT Pro" panose="020B0504020202020204" pitchFamily="34" charset="0"/>
            </a:endParaRPr>
          </a:p>
          <a:p>
            <a:pPr>
              <a:buFont typeface="Courier New" panose="02070309020205020404" pitchFamily="49" charset="0"/>
              <a:buChar char="o"/>
            </a:pPr>
            <a:r>
              <a:rPr lang="sv-SE" sz="1800" dirty="0">
                <a:latin typeface="Avenir Next LT Pro" panose="020B0504020202020204" pitchFamily="34" charset="0"/>
              </a:rPr>
              <a:t>Anhöriga föräldrar</a:t>
            </a:r>
          </a:p>
          <a:p>
            <a:pPr>
              <a:buFont typeface="Courier New" panose="02070309020205020404" pitchFamily="49" charset="0"/>
              <a:buChar char="o"/>
            </a:pPr>
            <a:r>
              <a:rPr lang="sv-SE" sz="1800" dirty="0">
                <a:latin typeface="Avenir Next LT Pro" panose="020B0504020202020204" pitchFamily="34" charset="0"/>
              </a:rPr>
              <a:t>Anhörig partner</a:t>
            </a:r>
          </a:p>
          <a:p>
            <a:pPr>
              <a:buFont typeface="Courier New" panose="02070309020205020404" pitchFamily="49" charset="0"/>
              <a:buChar char="o"/>
            </a:pPr>
            <a:r>
              <a:rPr lang="sv-SE" sz="1800" dirty="0">
                <a:latin typeface="Avenir Next LT Pro" panose="020B0504020202020204" pitchFamily="34" charset="0"/>
              </a:rPr>
              <a:t>Anhöriga syskon</a:t>
            </a:r>
          </a:p>
          <a:p>
            <a:pPr>
              <a:buFont typeface="Courier New" panose="02070309020205020404" pitchFamily="49" charset="0"/>
              <a:buChar char="o"/>
            </a:pPr>
            <a:r>
              <a:rPr lang="sv-SE" sz="1800" dirty="0">
                <a:latin typeface="Avenir Next LT Pro" panose="020B0504020202020204" pitchFamily="34" charset="0"/>
              </a:rPr>
              <a:t>Anhöriga barn</a:t>
            </a:r>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455576" y="5789257"/>
            <a:ext cx="3096239" cy="743097"/>
          </a:xfrm>
          <a:prstGeom prst="rect">
            <a:avLst/>
          </a:prstGeom>
        </p:spPr>
      </p:pic>
      <p:pic>
        <p:nvPicPr>
          <p:cNvPr id="8" name="Bildobjekt 7" descr="En bild som visar person, sitter, utomhus, barn">
            <a:extLst>
              <a:ext uri="{FF2B5EF4-FFF2-40B4-BE49-F238E27FC236}">
                <a16:creationId xmlns:a16="http://schemas.microsoft.com/office/drawing/2014/main" id="{1D28A66B-03CE-ECCE-15C8-E752EDC87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6" y="2753803"/>
            <a:ext cx="3727228" cy="2449321"/>
          </a:xfrm>
          <a:prstGeom prst="rect">
            <a:avLst/>
          </a:prstGeom>
        </p:spPr>
      </p:pic>
    </p:spTree>
    <p:extLst>
      <p:ext uri="{BB962C8B-B14F-4D97-AF65-F5344CB8AC3E}">
        <p14:creationId xmlns:p14="http://schemas.microsoft.com/office/powerpoint/2010/main" val="411568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rPr>
              <a:t>Vad vi gör inom Anhöriga</a:t>
            </a:r>
          </a:p>
        </p:txBody>
      </p:sp>
      <p:sp>
        <p:nvSpPr>
          <p:cNvPr id="2" name="Platshållare för innehåll 1"/>
          <p:cNvSpPr>
            <a:spLocks noGrp="1"/>
          </p:cNvSpPr>
          <p:nvPr>
            <p:ph idx="1"/>
          </p:nvPr>
        </p:nvSpPr>
        <p:spPr>
          <a:xfrm>
            <a:off x="1424904" y="2494450"/>
            <a:ext cx="6173325" cy="3563159"/>
          </a:xfrm>
        </p:spPr>
        <p:txBody>
          <a:bodyPr>
            <a:normAutofit/>
          </a:bodyPr>
          <a:lstStyle/>
          <a:p>
            <a:pPr marL="109728" indent="0">
              <a:buNone/>
            </a:pPr>
            <a:endParaRPr lang="sv-SE" sz="1100" dirty="0"/>
          </a:p>
          <a:p>
            <a:endParaRPr lang="sv-SE" sz="1800" dirty="0">
              <a:latin typeface="Avenir Next LT Pro" panose="020B0504020202020204" pitchFamily="34" charset="0"/>
            </a:endParaRPr>
          </a:p>
          <a:p>
            <a:r>
              <a:rPr lang="sv-SE" sz="1800" dirty="0">
                <a:latin typeface="Avenir Next LT Pro" panose="020B0504020202020204" pitchFamily="34" charset="0"/>
              </a:rPr>
              <a:t>Teamet</a:t>
            </a:r>
            <a:endParaRPr lang="sv-SE" sz="1100" dirty="0">
              <a:latin typeface="Avenir Next LT Pro" panose="020B0504020202020204" pitchFamily="34" charset="0"/>
            </a:endParaRPr>
          </a:p>
          <a:p>
            <a:r>
              <a:rPr lang="sv-SE" sz="1800" dirty="0">
                <a:latin typeface="Avenir Next LT Pro" panose="020B0504020202020204" pitchFamily="34" charset="0"/>
              </a:rPr>
              <a:t>Digitala samtalsträffar</a:t>
            </a:r>
          </a:p>
          <a:p>
            <a:r>
              <a:rPr lang="sv-SE" sz="1800" dirty="0">
                <a:latin typeface="Avenir Next LT Pro" panose="020B0504020202020204" pitchFamily="34" charset="0"/>
              </a:rPr>
              <a:t>Digitala föreläsningar</a:t>
            </a:r>
          </a:p>
          <a:p>
            <a:r>
              <a:rPr lang="sv-SE" sz="1800" dirty="0">
                <a:latin typeface="Avenir Next LT Pro" panose="020B0504020202020204" pitchFamily="34" charset="0"/>
              </a:rPr>
              <a:t>Utbildningar </a:t>
            </a:r>
          </a:p>
          <a:p>
            <a:r>
              <a:rPr lang="sv-SE" sz="1800" dirty="0">
                <a:latin typeface="Avenir Next LT Pro" panose="020B0504020202020204" pitchFamily="34" charset="0"/>
              </a:rPr>
              <a:t>Lägerverksamhet</a:t>
            </a:r>
          </a:p>
          <a:p>
            <a:endParaRPr lang="sv-SE" sz="1800" dirty="0">
              <a:latin typeface="Avenir Next LT Pro" panose="020B0504020202020204" pitchFamily="34" charset="0"/>
            </a:endParaRPr>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345471" y="5686060"/>
            <a:ext cx="3096239" cy="743097"/>
          </a:xfrm>
          <a:prstGeom prst="rect">
            <a:avLst/>
          </a:prstGeom>
        </p:spPr>
      </p:pic>
      <p:pic>
        <p:nvPicPr>
          <p:cNvPr id="6" name="Bildobjekt 5" descr="En bild som visar text, bärbar dator, dator&#10;&#10;Automatiskt genererad beskrivning">
            <a:extLst>
              <a:ext uri="{FF2B5EF4-FFF2-40B4-BE49-F238E27FC236}">
                <a16:creationId xmlns:a16="http://schemas.microsoft.com/office/drawing/2014/main" id="{4304E07C-9863-B52B-B79C-8B3362AEB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186" y="2728685"/>
            <a:ext cx="3435603" cy="2275805"/>
          </a:xfrm>
          <a:prstGeom prst="rect">
            <a:avLst/>
          </a:prstGeom>
        </p:spPr>
      </p:pic>
    </p:spTree>
    <p:extLst>
      <p:ext uri="{BB962C8B-B14F-4D97-AF65-F5344CB8AC3E}">
        <p14:creationId xmlns:p14="http://schemas.microsoft.com/office/powerpoint/2010/main" val="83382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rPr>
              <a:t>Mål och visioner med Anhöriga</a:t>
            </a:r>
          </a:p>
        </p:txBody>
      </p:sp>
      <p:sp>
        <p:nvSpPr>
          <p:cNvPr id="2" name="Platshållare för innehåll 1"/>
          <p:cNvSpPr>
            <a:spLocks noGrp="1"/>
          </p:cNvSpPr>
          <p:nvPr>
            <p:ph idx="1"/>
          </p:nvPr>
        </p:nvSpPr>
        <p:spPr>
          <a:xfrm>
            <a:off x="1607979" y="2430843"/>
            <a:ext cx="4991938" cy="3563159"/>
          </a:xfrm>
        </p:spPr>
        <p:txBody>
          <a:bodyPr>
            <a:normAutofit/>
          </a:bodyPr>
          <a:lstStyle/>
          <a:p>
            <a:pPr marL="0" indent="0">
              <a:buNone/>
            </a:pPr>
            <a:endParaRPr lang="sv-SE" sz="1100" dirty="0"/>
          </a:p>
          <a:p>
            <a:r>
              <a:rPr lang="sv-SE" sz="1800" dirty="0">
                <a:latin typeface="Avenir Next LT Pro" panose="020B0504020202020204" pitchFamily="34" charset="0"/>
              </a:rPr>
              <a:t>Vara en plattform att mötas på </a:t>
            </a:r>
          </a:p>
          <a:p>
            <a:r>
              <a:rPr lang="sv-SE" sz="1800" dirty="0">
                <a:latin typeface="Avenir Next LT Pro" panose="020B0504020202020204" pitchFamily="34" charset="0"/>
              </a:rPr>
              <a:t>Erbjuda relevanta föreläsningar och utbildningar</a:t>
            </a:r>
          </a:p>
          <a:p>
            <a:r>
              <a:rPr lang="sv-SE" sz="1800" dirty="0">
                <a:latin typeface="Avenir Next LT Pro" panose="020B0504020202020204" pitchFamily="34" charset="0"/>
              </a:rPr>
              <a:t>Samarbeta med andra organisationer för att driva anhörigfrågor</a:t>
            </a:r>
          </a:p>
          <a:p>
            <a:r>
              <a:rPr lang="sv-SE" sz="1800" dirty="0">
                <a:latin typeface="Avenir Next LT Pro" panose="020B0504020202020204" pitchFamily="34" charset="0"/>
              </a:rPr>
              <a:t>Att skapa en kompetensbank och bygga kontaktnät</a:t>
            </a:r>
          </a:p>
          <a:p>
            <a:endParaRPr lang="sv-SE" sz="1800" dirty="0">
              <a:latin typeface="Avenir Next LT Pro" panose="020B0504020202020204" pitchFamily="34" charset="0"/>
            </a:endParaRPr>
          </a:p>
          <a:p>
            <a:endParaRPr lang="sv-SE" dirty="0">
              <a:latin typeface="Avenir Next LT Pro" panose="020B0504020202020204" pitchFamily="34" charset="0"/>
            </a:endParaRPr>
          </a:p>
          <a:p>
            <a:endParaRPr lang="sv-SE" dirty="0">
              <a:latin typeface="Avenir Next LT Pro" panose="020B0504020202020204" pitchFamily="34" charset="0"/>
            </a:endParaRPr>
          </a:p>
          <a:p>
            <a:endParaRPr lang="sv-SE" dirty="0">
              <a:latin typeface="Avenir Next LT Pro" panose="020B0504020202020204" pitchFamily="34" charset="0"/>
            </a:endParaRPr>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3"/>
          <a:stretch>
            <a:fillRect/>
          </a:stretch>
        </p:blipFill>
        <p:spPr>
          <a:xfrm>
            <a:off x="8126964" y="5622453"/>
            <a:ext cx="3096239" cy="743097"/>
          </a:xfrm>
          <a:prstGeom prst="rect">
            <a:avLst/>
          </a:prstGeom>
        </p:spPr>
      </p:pic>
      <p:pic>
        <p:nvPicPr>
          <p:cNvPr id="6" name="Bildobjekt 5" descr="En bild som visar person, himmel, berg, utomhus&#10;&#10;Automatiskt genererad beskrivning">
            <a:extLst>
              <a:ext uri="{FF2B5EF4-FFF2-40B4-BE49-F238E27FC236}">
                <a16:creationId xmlns:a16="http://schemas.microsoft.com/office/drawing/2014/main" id="{62EBA0A0-C9A9-FE3C-5197-5BB3E0C2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507" y="2689833"/>
            <a:ext cx="3530263" cy="2353509"/>
          </a:xfrm>
          <a:prstGeom prst="rect">
            <a:avLst/>
          </a:prstGeom>
        </p:spPr>
      </p:pic>
    </p:spTree>
    <p:extLst>
      <p:ext uri="{BB962C8B-B14F-4D97-AF65-F5344CB8AC3E}">
        <p14:creationId xmlns:p14="http://schemas.microsoft.com/office/powerpoint/2010/main" val="164188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ubrik 2"/>
          <p:cNvSpPr>
            <a:spLocks noGrp="1"/>
          </p:cNvSpPr>
          <p:nvPr>
            <p:ph type="title"/>
          </p:nvPr>
        </p:nvSpPr>
        <p:spPr>
          <a:xfrm>
            <a:off x="1047280" y="759805"/>
            <a:ext cx="10306520" cy="1325563"/>
          </a:xfrm>
        </p:spPr>
        <p:txBody>
          <a:bodyPr>
            <a:normAutofit/>
          </a:bodyPr>
          <a:lstStyle/>
          <a:p>
            <a:r>
              <a:rPr lang="sv-SE" sz="4000" dirty="0">
                <a:solidFill>
                  <a:srgbClr val="FFFFFF"/>
                </a:solidFill>
                <a:latin typeface="Avenir Next LT Pro" panose="020B0504020202020204" pitchFamily="34" charset="0"/>
              </a:rPr>
              <a:t>Tips!</a:t>
            </a:r>
          </a:p>
        </p:txBody>
      </p:sp>
      <p:sp>
        <p:nvSpPr>
          <p:cNvPr id="2" name="Platshållare för innehåll 1"/>
          <p:cNvSpPr>
            <a:spLocks noGrp="1"/>
          </p:cNvSpPr>
          <p:nvPr>
            <p:ph idx="1"/>
          </p:nvPr>
        </p:nvSpPr>
        <p:spPr>
          <a:xfrm>
            <a:off x="1446170" y="2543175"/>
            <a:ext cx="4124996" cy="884854"/>
          </a:xfrm>
        </p:spPr>
        <p:txBody>
          <a:bodyPr>
            <a:normAutofit/>
          </a:bodyPr>
          <a:lstStyle/>
          <a:p>
            <a:pPr marL="109728" indent="0">
              <a:buNone/>
            </a:pPr>
            <a:r>
              <a:rPr lang="sv-SE" sz="1800" dirty="0">
                <a:latin typeface="Avenir Next LT Pro" panose="020B0504020202020204" pitchFamily="34" charset="0"/>
              </a:rPr>
              <a:t>Kursen  Psyk e-bas Anhörig</a:t>
            </a:r>
          </a:p>
          <a:p>
            <a:pPr marL="109728" indent="0">
              <a:buNone/>
            </a:pPr>
            <a:r>
              <a:rPr lang="sv-SE" sz="1200" dirty="0">
                <a:latin typeface="Avenir Next LT Pro Light" panose="020B0304020202020204" pitchFamily="34" charset="0"/>
              </a:rPr>
              <a:t>Bidrar till kunskap och förståelse om stress, utmattningssyndrom och situationen som anhörig</a:t>
            </a:r>
          </a:p>
          <a:p>
            <a:pPr marL="109728" indent="0">
              <a:buNone/>
            </a:pPr>
            <a:endParaRPr lang="sv-SE" sz="1800" dirty="0">
              <a:latin typeface="Avenir Next LT Pro" panose="020B0504020202020204" pitchFamily="34" charset="0"/>
            </a:endParaRPr>
          </a:p>
          <a:p>
            <a:endParaRPr lang="sv-SE" sz="1100" dirty="0"/>
          </a:p>
          <a:p>
            <a:endParaRPr lang="sv-SE" sz="1100" dirty="0"/>
          </a:p>
          <a:p>
            <a:endParaRPr lang="sv-SE" sz="1100" dirty="0"/>
          </a:p>
        </p:txBody>
      </p:sp>
      <p:pic>
        <p:nvPicPr>
          <p:cNvPr id="5" name="Bildobjekt 4">
            <a:extLst>
              <a:ext uri="{FF2B5EF4-FFF2-40B4-BE49-F238E27FC236}">
                <a16:creationId xmlns:a16="http://schemas.microsoft.com/office/drawing/2014/main" id="{6A90E903-673A-E8D2-B78C-576B6819628A}"/>
              </a:ext>
            </a:extLst>
          </p:cNvPr>
          <p:cNvPicPr>
            <a:picLocks noChangeAspect="1"/>
          </p:cNvPicPr>
          <p:nvPr/>
        </p:nvPicPr>
        <p:blipFill>
          <a:blip r:embed="rId2"/>
          <a:stretch>
            <a:fillRect/>
          </a:stretch>
        </p:blipFill>
        <p:spPr>
          <a:xfrm>
            <a:off x="8257561" y="5620142"/>
            <a:ext cx="3096239" cy="743097"/>
          </a:xfrm>
          <a:prstGeom prst="rect">
            <a:avLst/>
          </a:prstGeom>
        </p:spPr>
      </p:pic>
      <p:sp>
        <p:nvSpPr>
          <p:cNvPr id="4" name="Platshållare för innehåll 1">
            <a:extLst>
              <a:ext uri="{FF2B5EF4-FFF2-40B4-BE49-F238E27FC236}">
                <a16:creationId xmlns:a16="http://schemas.microsoft.com/office/drawing/2014/main" id="{61B067B7-08F7-1FE1-629D-3D4FD52FA231}"/>
              </a:ext>
            </a:extLst>
          </p:cNvPr>
          <p:cNvSpPr txBox="1">
            <a:spLocks/>
          </p:cNvSpPr>
          <p:nvPr/>
        </p:nvSpPr>
        <p:spPr>
          <a:xfrm>
            <a:off x="1529032" y="3223407"/>
            <a:ext cx="4124996" cy="17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100" dirty="0">
              <a:latin typeface="Avenir Next LT Pro" panose="020B0504020202020204" pitchFamily="34" charset="0"/>
            </a:endParaRPr>
          </a:p>
          <a:p>
            <a:pPr marL="0" indent="0">
              <a:buNone/>
            </a:pPr>
            <a:r>
              <a:rPr lang="sv-SE" sz="900" dirty="0">
                <a:latin typeface="Avenir Next LT Pro" panose="020B0504020202020204" pitchFamily="34" charset="0"/>
              </a:rPr>
              <a:t>Psyk-E bas är ett kompetenshöjningsprogram med några av landets främsta experter inom området. Psyk-E bas anhörig består av sex föreläsningar och fyra faktablad.</a:t>
            </a:r>
            <a:endParaRPr lang="sv-SE" sz="1100" dirty="0">
              <a:latin typeface="Avenir Next LT Pro" panose="020B0504020202020204" pitchFamily="34" charset="0"/>
            </a:endParaRPr>
          </a:p>
          <a:p>
            <a:pPr marL="0" indent="0">
              <a:buNone/>
            </a:pPr>
            <a:r>
              <a:rPr lang="sv-SE" sz="900" dirty="0">
                <a:latin typeface="Avenir Next LT Pro" panose="020B0504020202020204" pitchFamily="34" charset="0"/>
              </a:rPr>
              <a:t>Kursen vänder sig till dig som är anhörig till en person med utmattningssyndrom. Andra målgrupper är personer som i sitt arbete möter anhöriga, anhörigkonsulenter, personal inom psykiatrin, socialpsykiatrin, studenthälsan, föreningar och liknande.</a:t>
            </a:r>
          </a:p>
          <a:p>
            <a:pPr marL="0" indent="0">
              <a:buNone/>
            </a:pPr>
            <a:r>
              <a:rPr lang="sv-SE" sz="900" dirty="0">
                <a:latin typeface="Avenir Next LT Pro" panose="020B0504020202020204" pitchFamily="34" charset="0"/>
              </a:rPr>
              <a:t>Läs mer och köp kursen här: https://Hjarnkraft.se/psyk-ebas-anhorig</a:t>
            </a:r>
          </a:p>
          <a:p>
            <a:pPr marL="0" indent="0">
              <a:buNone/>
            </a:pPr>
            <a:endParaRPr lang="sv-SE" sz="1100" dirty="0"/>
          </a:p>
        </p:txBody>
      </p:sp>
      <p:sp>
        <p:nvSpPr>
          <p:cNvPr id="6" name="textruta 5">
            <a:extLst>
              <a:ext uri="{FF2B5EF4-FFF2-40B4-BE49-F238E27FC236}">
                <a16:creationId xmlns:a16="http://schemas.microsoft.com/office/drawing/2014/main" id="{45C63A24-7B90-AD2E-2473-479FF934EE3A}"/>
              </a:ext>
            </a:extLst>
          </p:cNvPr>
          <p:cNvSpPr txBox="1"/>
          <p:nvPr/>
        </p:nvSpPr>
        <p:spPr>
          <a:xfrm>
            <a:off x="6744005" y="2936878"/>
            <a:ext cx="4479198" cy="1569660"/>
          </a:xfrm>
          <a:prstGeom prst="rect">
            <a:avLst/>
          </a:prstGeom>
          <a:noFill/>
        </p:spPr>
        <p:txBody>
          <a:bodyPr wrap="square" rtlCol="0">
            <a:spAutoFit/>
          </a:bodyPr>
          <a:lstStyle/>
          <a:p>
            <a:r>
              <a:rPr lang="sv-SE" sz="1200" dirty="0">
                <a:latin typeface="Avenir Next LT Pro" panose="020B0504020202020204" pitchFamily="34" charset="0"/>
              </a:rPr>
              <a:t>Kostnadsfri Föreläsning -  ”</a:t>
            </a:r>
            <a:r>
              <a:rPr lang="sv-SE" sz="1200" dirty="0">
                <a:effectLst/>
                <a:latin typeface="Avenir Next LT Pro" panose="020B0504020202020204" pitchFamily="34" charset="0"/>
                <a:ea typeface="Calibri" panose="020F0502020204030204" pitchFamily="34" charset="0"/>
                <a:cs typeface="Times New Roman" panose="02020603050405020304" pitchFamily="18" charset="0"/>
              </a:rPr>
              <a:t>Att vara barn i en familj som drabbas av förvärvad hjärnskada” med Helena Iacobaeus.</a:t>
            </a:r>
          </a:p>
          <a:p>
            <a:endParaRPr lang="sv-SE" sz="1200" dirty="0">
              <a:effectLst/>
              <a:latin typeface="Avenir Next LT Pro" panose="020B0504020202020204" pitchFamily="34" charset="0"/>
              <a:ea typeface="Calibri" panose="020F0502020204030204" pitchFamily="34" charset="0"/>
            </a:endParaRPr>
          </a:p>
          <a:p>
            <a:r>
              <a:rPr lang="sv-SE" sz="1200" dirty="0">
                <a:effectLst/>
                <a:latin typeface="Avenir Next LT Pro" panose="020B0504020202020204" pitchFamily="34" charset="0"/>
                <a:ea typeface="Calibri" panose="020F0502020204030204" pitchFamily="34" charset="0"/>
              </a:rPr>
              <a:t>Digital föreläsning onsdagen den 30 november 16:00 – 17:00, </a:t>
            </a:r>
          </a:p>
          <a:p>
            <a:endParaRPr lang="sv-SE" sz="1200" dirty="0">
              <a:effectLst/>
              <a:latin typeface="Avenir Next LT Pro" panose="020B0504020202020204" pitchFamily="34" charset="0"/>
              <a:ea typeface="Calibri" panose="020F0502020204030204" pitchFamily="34" charset="0"/>
            </a:endParaRPr>
          </a:p>
          <a:p>
            <a:r>
              <a:rPr lang="sv-SE" sz="1200" dirty="0">
                <a:effectLst/>
                <a:latin typeface="Avenir Next LT Pro" panose="020B0504020202020204" pitchFamily="34" charset="0"/>
                <a:ea typeface="Calibri" panose="020F0502020204030204" pitchFamily="34" charset="0"/>
              </a:rPr>
              <a:t>Anmälan görs senast den 28/11 till: </a:t>
            </a:r>
            <a:r>
              <a:rPr lang="sv-SE" sz="1200" u="sng" dirty="0">
                <a:solidFill>
                  <a:srgbClr val="0563C1"/>
                </a:solidFill>
                <a:effectLst/>
                <a:latin typeface="Avenir Next LT Pro" panose="020B0504020202020204" pitchFamily="34" charset="0"/>
                <a:ea typeface="Calibri" panose="020F0502020204030204" pitchFamily="34" charset="0"/>
                <a:cs typeface="Calibri" panose="020F0502020204030204" pitchFamily="34" charset="0"/>
                <a:hlinkClick r:id="rId3"/>
              </a:rPr>
              <a:t>lotta.naslund@hjarnkraft.se</a:t>
            </a:r>
            <a:endParaRPr lang="sv-SE" sz="1200" dirty="0">
              <a:latin typeface="Avenir Next LT Pro" panose="020B0504020202020204" pitchFamily="34" charset="0"/>
            </a:endParaRPr>
          </a:p>
        </p:txBody>
      </p:sp>
      <p:sp>
        <p:nvSpPr>
          <p:cNvPr id="7" name="textruta 6">
            <a:extLst>
              <a:ext uri="{FF2B5EF4-FFF2-40B4-BE49-F238E27FC236}">
                <a16:creationId xmlns:a16="http://schemas.microsoft.com/office/drawing/2014/main" id="{9B5C8E84-B6C4-5172-5A8B-62716E9D5E92}"/>
              </a:ext>
            </a:extLst>
          </p:cNvPr>
          <p:cNvSpPr txBox="1"/>
          <p:nvPr/>
        </p:nvSpPr>
        <p:spPr>
          <a:xfrm>
            <a:off x="6744005" y="2543175"/>
            <a:ext cx="2765918" cy="369332"/>
          </a:xfrm>
          <a:prstGeom prst="rect">
            <a:avLst/>
          </a:prstGeom>
          <a:noFill/>
        </p:spPr>
        <p:txBody>
          <a:bodyPr wrap="square" rtlCol="0">
            <a:spAutoFit/>
          </a:bodyPr>
          <a:lstStyle/>
          <a:p>
            <a:r>
              <a:rPr lang="sv-SE" dirty="0">
                <a:latin typeface="Avenir Next LT Pro" panose="020B0504020202020204" pitchFamily="34" charset="0"/>
              </a:rPr>
              <a:t>Föreläsning</a:t>
            </a:r>
          </a:p>
        </p:txBody>
      </p:sp>
    </p:spTree>
    <p:extLst>
      <p:ext uri="{BB962C8B-B14F-4D97-AF65-F5344CB8AC3E}">
        <p14:creationId xmlns:p14="http://schemas.microsoft.com/office/powerpoint/2010/main" val="41857457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333d66-199c-4882-a234-af1e470d6a44">
      <Terms xmlns="http://schemas.microsoft.com/office/infopath/2007/PartnerControls"/>
    </lcf76f155ced4ddcb4097134ff3c332f>
    <TaxCatchAll xmlns="79e835d1-f6d2-4803-8543-27135b4c6a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070F0A11BD54948A954E3282D85771E" ma:contentTypeVersion="16" ma:contentTypeDescription="Skapa ett nytt dokument." ma:contentTypeScope="" ma:versionID="c037a1b7ca26203ce08856874917941c">
  <xsd:schema xmlns:xsd="http://www.w3.org/2001/XMLSchema" xmlns:xs="http://www.w3.org/2001/XMLSchema" xmlns:p="http://schemas.microsoft.com/office/2006/metadata/properties" xmlns:ns2="31333d66-199c-4882-a234-af1e470d6a44" xmlns:ns3="79e835d1-f6d2-4803-8543-27135b4c6a29" targetNamespace="http://schemas.microsoft.com/office/2006/metadata/properties" ma:root="true" ma:fieldsID="695a782c08376c6235833b19bf096100" ns2:_="" ns3:_="">
    <xsd:import namespace="31333d66-199c-4882-a234-af1e470d6a44"/>
    <xsd:import namespace="79e835d1-f6d2-4803-8543-27135b4c6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33d66-199c-4882-a234-af1e470d6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1bf00159-009d-46d5-8b1e-3727e059da5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9e835d1-f6d2-4803-8543-27135b4c6a29"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33305e63-aec5-4cc2-8a36-0eea9a55cc44}" ma:internalName="TaxCatchAll" ma:showField="CatchAllData" ma:web="79e835d1-f6d2-4803-8543-27135b4c6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908A9B-0E7E-48E4-90A9-E22588C2FD35}">
  <ds:schemaRefs>
    <ds:schemaRef ds:uri="31333d66-199c-4882-a234-af1e470d6a44"/>
    <ds:schemaRef ds:uri="79e835d1-f6d2-4803-8543-27135b4c6a2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80CDC51-CF4B-45B7-8AAD-9C680E3CFCBD}">
  <ds:schemaRefs>
    <ds:schemaRef ds:uri="http://schemas.microsoft.com/sharepoint/v3/contenttype/forms"/>
  </ds:schemaRefs>
</ds:datastoreItem>
</file>

<file path=customXml/itemProps3.xml><?xml version="1.0" encoding="utf-8"?>
<ds:datastoreItem xmlns:ds="http://schemas.openxmlformats.org/officeDocument/2006/customXml" ds:itemID="{AAB3DC5E-E33E-4F9E-9761-2597377267CB}">
  <ds:schemaRefs>
    <ds:schemaRef ds:uri="31333d66-199c-4882-a234-af1e470d6a44"/>
    <ds:schemaRef ds:uri="79e835d1-f6d2-4803-8543-27135b4c6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915</TotalTime>
  <Words>1030</Words>
  <Application>Microsoft Macintosh PowerPoint</Application>
  <PresentationFormat>Bredbild</PresentationFormat>
  <Paragraphs>187</Paragraphs>
  <Slides>23</Slides>
  <Notes>18</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23</vt:i4>
      </vt:variant>
    </vt:vector>
  </HeadingPairs>
  <TitlesOfParts>
    <vt:vector size="32" baseType="lpstr">
      <vt:lpstr>Arial</vt:lpstr>
      <vt:lpstr>Avenir Next LT Pro</vt:lpstr>
      <vt:lpstr>Avenir Next LT Pro Light</vt:lpstr>
      <vt:lpstr>Calibri</vt:lpstr>
      <vt:lpstr>Calibri Light</vt:lpstr>
      <vt:lpstr>Courier New</vt:lpstr>
      <vt:lpstr>Garamond</vt:lpstr>
      <vt:lpstr>Gill Sans MT</vt:lpstr>
      <vt:lpstr>Office-tema</vt:lpstr>
      <vt:lpstr>PowerPoint-presentation</vt:lpstr>
      <vt:lpstr>                                                                              Hjärnskadeförbundet Hjärnkraft </vt:lpstr>
      <vt:lpstr>Fakta om Hjärnkraft</vt:lpstr>
      <vt:lpstr>Sektioner inom Hjärnkraft</vt:lpstr>
      <vt:lpstr>Syftet med en sektion för anhöriga</vt:lpstr>
      <vt:lpstr> Anhörig betyder olika</vt:lpstr>
      <vt:lpstr>Vad vi gör inom Anhöriga</vt:lpstr>
      <vt:lpstr>Mål och visioner med Anhöriga</vt:lpstr>
      <vt:lpstr>Tips!</vt:lpstr>
      <vt:lpstr>TACK!</vt:lpstr>
      <vt:lpstr>PowerPoint-presentation</vt:lpstr>
      <vt:lpstr>Anhörig eller närstående?</vt:lpstr>
      <vt:lpstr>Fakta om anhöriga i Sverige</vt:lpstr>
      <vt:lpstr>Vi är Anhörigas Riksförbund</vt:lpstr>
      <vt:lpstr>Medlemsföreningar</vt:lpstr>
      <vt:lpstr>Våra mål</vt:lpstr>
      <vt:lpstr>        För 125 kr per år kan du bli stödmedlem i Anhörigas Riksförbund.   Swisha till 123 575 0104  Uppge personnummer och mailadress i meddelanderutan.</vt:lpstr>
      <vt:lpstr>Anhöriglinjen och Anhörighandboken</vt:lpstr>
      <vt:lpstr>PowerPoint-presentation</vt:lpstr>
      <vt:lpstr>PowerPoint-presentation</vt:lpstr>
      <vt:lpstr>Organisationen i Göteborg</vt:lpstr>
      <vt:lpstr>I kontakten med anhörigstödet </vt:lpstr>
      <vt:lpstr>Exempel på anhörigstöd  vi erbjuder: syfte att förebygga ohälsa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Cecilia Boestad</dc:creator>
  <cp:lastModifiedBy>Ove Haugen</cp:lastModifiedBy>
  <cp:revision>6</cp:revision>
  <cp:lastPrinted>2022-09-27T13:50:10Z</cp:lastPrinted>
  <dcterms:created xsi:type="dcterms:W3CDTF">2022-09-27T12:30:56Z</dcterms:created>
  <dcterms:modified xsi:type="dcterms:W3CDTF">2022-11-08T18:13:51Z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0x010100E070F0A11BD54948A954E3282D85771E</vt:lpwstr>
  </property>
  <property fmtid="{D5CDD505-2E9C-101B-9397-08002B2CF9AE}" pid="3" name="MediaServiceImageTags">
    <vt:lpwstr/>
  </property>
</Properties>
</file>