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4.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5.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6.xml" ContentType="application/vnd.openxmlformats-officedocument.presentationml.tags+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7.xml" ContentType="application/vnd.openxmlformats-officedocument.presentationml.tags+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8.xml" ContentType="application/vnd.openxmlformats-officedocument.presentationml.tags+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19.xml" ContentType="application/vnd.openxmlformats-officedocument.presentationml.tag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20.xml" ContentType="application/vnd.openxmlformats-officedocument.presentationml.tags+xml"/>
  <Override PartName="/ppt/notesSlides/notesSlide13.xml" ContentType="application/vnd.openxmlformats-officedocument.presentationml.notesSlide+xml"/>
  <Override PartName="/ppt/tags/tag21.xml" ContentType="application/vnd.openxmlformats-officedocument.presentationml.tags+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22.xml" ContentType="application/vnd.openxmlformats-officedocument.presentationml.tags+xml"/>
  <Override PartName="/ppt/notesSlides/notesSlide1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23.xml" ContentType="application/vnd.openxmlformats-officedocument.presentationml.tags+xml"/>
  <Override PartName="/ppt/notesSlides/notesSlide16.xml" ContentType="application/vnd.openxmlformats-officedocument.presentationml.notesSlide+xml"/>
  <Override PartName="/ppt/tags/tag24.xml" ContentType="application/vnd.openxmlformats-officedocument.presentationml.tags+xml"/>
  <Override PartName="/ppt/notesSlides/notesSlide1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29"/>
  </p:notesMasterIdLst>
  <p:handoutMasterIdLst>
    <p:handoutMasterId r:id="rId30"/>
  </p:handoutMasterIdLst>
  <p:sldIdLst>
    <p:sldId id="504" r:id="rId5"/>
    <p:sldId id="510" r:id="rId6"/>
    <p:sldId id="523" r:id="rId7"/>
    <p:sldId id="524" r:id="rId8"/>
    <p:sldId id="525" r:id="rId9"/>
    <p:sldId id="526" r:id="rId10"/>
    <p:sldId id="511" r:id="rId11"/>
    <p:sldId id="512" r:id="rId12"/>
    <p:sldId id="520" r:id="rId13"/>
    <p:sldId id="271" r:id="rId14"/>
    <p:sldId id="521" r:id="rId15"/>
    <p:sldId id="541" r:id="rId16"/>
    <p:sldId id="542" r:id="rId17"/>
    <p:sldId id="543" r:id="rId18"/>
    <p:sldId id="544" r:id="rId19"/>
    <p:sldId id="545" r:id="rId20"/>
    <p:sldId id="546" r:id="rId21"/>
    <p:sldId id="548" r:id="rId22"/>
    <p:sldId id="553" r:id="rId23"/>
    <p:sldId id="514" r:id="rId24"/>
    <p:sldId id="528" r:id="rId25"/>
    <p:sldId id="529" r:id="rId26"/>
    <p:sldId id="539" r:id="rId27"/>
    <p:sldId id="540" r:id="rId28"/>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Public Sans" pitchFamily="50" charset="0"/>
      <p:regular r:id="rId35"/>
      <p:bold r:id="rId36"/>
      <p:italic r:id="rId37"/>
      <p:boldItalic r:id="rId38"/>
    </p:embeddedFont>
    <p:embeddedFont>
      <p:font typeface="Segoe UI" panose="020B0502040204020203" pitchFamily="34" charset="0"/>
      <p:regular r:id="rId39"/>
      <p:bold r:id="rId40"/>
      <p:italic r:id="rId41"/>
      <p:boldItalic r:id="rId42"/>
    </p:embeddedFont>
    <p:embeddedFont>
      <p:font typeface="Tahoma" panose="020B0604030504040204" pitchFamily="34" charset="0"/>
      <p:regular r:id="rId43"/>
      <p:bold r:id="rId44"/>
    </p:embeddedFont>
  </p:embeddedFontLst>
  <p:custDataLst>
    <p:tags r:id="rId4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22" userDrawn="1">
          <p15:clr>
            <a:srgbClr val="A4A3A4"/>
          </p15:clr>
        </p15:guide>
        <p15:guide id="2" pos="699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C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1" autoAdjust="0"/>
    <p:restoredTop sz="59244" autoAdjust="0"/>
  </p:normalViewPr>
  <p:slideViewPr>
    <p:cSldViewPr snapToGrid="0">
      <p:cViewPr varScale="1">
        <p:scale>
          <a:sx n="67" d="100"/>
          <a:sy n="67" d="100"/>
        </p:scale>
        <p:origin x="2106" y="72"/>
      </p:cViewPr>
      <p:guideLst>
        <p:guide orient="horz" pos="822"/>
        <p:guide pos="699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theme" Target="theme/theme1.xml"/><Relationship Id="rId8" Type="http://schemas.openxmlformats.org/officeDocument/2006/relationships/slide" Target="slides/slide4.xml"/></Relationships>
</file>

<file path=ppt/diagrams/_rels/data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slide" Target="../slides/slide20.xml"/></Relationships>
</file>

<file path=ppt/diagrams/_rels/data3.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15.xml"/><Relationship Id="rId1" Type="http://schemas.openxmlformats.org/officeDocument/2006/relationships/slide" Target="../slides/slide14.xml"/><Relationship Id="rId4" Type="http://schemas.openxmlformats.org/officeDocument/2006/relationships/slide" Target="../slides/slide17.xml"/></Relationships>
</file>

<file path=ppt/diagrams/_rels/data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slide" Target="../slides/slide2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CFE246-DD67-47D0-86DB-73EB65D646E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sv-SE"/>
        </a:p>
      </dgm:t>
    </dgm:pt>
    <dgm:pt modelId="{43506D34-5D38-4485-92A3-1101063633CA}">
      <dgm:prSet/>
      <dgm:spPr/>
      <dgm:t>
        <a:bodyPr/>
        <a:lstStyle/>
        <a:p>
          <a:pPr rtl="0"/>
          <a:r>
            <a:rPr lang="sv-SE" dirty="0"/>
            <a:t>Bakgrund Distansmottagning habilitering </a:t>
          </a:r>
          <a:r>
            <a:rPr lang="sv-SE" b="0" i="0" dirty="0"/>
            <a:t>​</a:t>
          </a:r>
          <a:endParaRPr lang="sv-SE" dirty="0"/>
        </a:p>
      </dgm:t>
    </dgm:pt>
    <dgm:pt modelId="{0FFCE599-3473-4430-BB75-AD1729E2E429}" type="parTrans" cxnId="{E2F7F279-53B5-4A3A-8F92-7BE2C0E69F66}">
      <dgm:prSet/>
      <dgm:spPr/>
      <dgm:t>
        <a:bodyPr/>
        <a:lstStyle/>
        <a:p>
          <a:endParaRPr lang="sv-SE"/>
        </a:p>
      </dgm:t>
    </dgm:pt>
    <dgm:pt modelId="{0F98F3E0-5B81-4B27-B171-F3629A385E19}" type="sibTrans" cxnId="{E2F7F279-53B5-4A3A-8F92-7BE2C0E69F66}">
      <dgm:prSet/>
      <dgm:spPr/>
      <dgm:t>
        <a:bodyPr/>
        <a:lstStyle/>
        <a:p>
          <a:endParaRPr lang="sv-SE"/>
        </a:p>
      </dgm:t>
    </dgm:pt>
    <dgm:pt modelId="{916BD232-4F86-40A0-8A6F-184018897C83}">
      <dgm:prSet/>
      <dgm:spPr/>
      <dgm:t>
        <a:bodyPr/>
        <a:lstStyle/>
        <a:p>
          <a:r>
            <a:rPr lang="sv-SE" dirty="0"/>
            <a:t>Vad ska mottagningen göra?</a:t>
          </a:r>
        </a:p>
      </dgm:t>
    </dgm:pt>
    <dgm:pt modelId="{D2CBE488-2203-4F89-A6B2-A73FCA092870}" type="parTrans" cxnId="{6B343AF1-886C-4F23-B500-DAA198359D23}">
      <dgm:prSet/>
      <dgm:spPr/>
      <dgm:t>
        <a:bodyPr/>
        <a:lstStyle/>
        <a:p>
          <a:endParaRPr lang="sv-SE"/>
        </a:p>
      </dgm:t>
    </dgm:pt>
    <dgm:pt modelId="{16A2A014-06EF-49E8-828F-8A66D3F6EC7D}" type="sibTrans" cxnId="{6B343AF1-886C-4F23-B500-DAA198359D23}">
      <dgm:prSet/>
      <dgm:spPr/>
      <dgm:t>
        <a:bodyPr/>
        <a:lstStyle/>
        <a:p>
          <a:endParaRPr lang="sv-SE"/>
        </a:p>
      </dgm:t>
    </dgm:pt>
    <dgm:pt modelId="{02146613-C216-4913-8175-D2C7BCA9CBE8}">
      <dgm:prSet/>
      <dgm:spPr/>
      <dgm:t>
        <a:bodyPr/>
        <a:lstStyle/>
        <a:p>
          <a:pPr rtl="0"/>
          <a:r>
            <a:rPr lang="sv-SE"/>
            <a:t>Hur ska den fungera?</a:t>
          </a:r>
          <a:r>
            <a:rPr lang="sv-SE">
              <a:latin typeface="Public Sans"/>
            </a:rPr>
            <a:t> </a:t>
          </a:r>
          <a:endParaRPr lang="sv-SE"/>
        </a:p>
      </dgm:t>
    </dgm:pt>
    <dgm:pt modelId="{29959AD0-B107-45D6-A109-193D907B4A11}" type="parTrans" cxnId="{45E00DDC-BE29-449E-9127-AE73F5A50215}">
      <dgm:prSet/>
      <dgm:spPr/>
      <dgm:t>
        <a:bodyPr/>
        <a:lstStyle/>
        <a:p>
          <a:endParaRPr lang="sv-SE"/>
        </a:p>
      </dgm:t>
    </dgm:pt>
    <dgm:pt modelId="{6CA06091-F90F-4C38-A2AC-B1C7CD1BFEA9}" type="sibTrans" cxnId="{45E00DDC-BE29-449E-9127-AE73F5A50215}">
      <dgm:prSet/>
      <dgm:spPr/>
      <dgm:t>
        <a:bodyPr/>
        <a:lstStyle/>
        <a:p>
          <a:endParaRPr lang="sv-SE"/>
        </a:p>
      </dgm:t>
    </dgm:pt>
    <dgm:pt modelId="{72292038-FE8E-4C93-B237-E58F7B8A3CEC}">
      <dgm:prSet/>
      <dgm:spPr/>
      <dgm:t>
        <a:bodyPr/>
        <a:lstStyle/>
        <a:p>
          <a:pPr rtl="0"/>
          <a:r>
            <a:rPr lang="sv-SE"/>
            <a:t>Tidplan</a:t>
          </a:r>
          <a:r>
            <a:rPr lang="sv-SE">
              <a:latin typeface="Public Sans"/>
            </a:rPr>
            <a:t> </a:t>
          </a:r>
          <a:endParaRPr lang="sv-SE"/>
        </a:p>
      </dgm:t>
    </dgm:pt>
    <dgm:pt modelId="{C5620767-BA66-4439-B67D-6A2DC265EF41}" type="parTrans" cxnId="{B99CDAE4-A79B-4227-89D5-65123858F880}">
      <dgm:prSet/>
      <dgm:spPr/>
      <dgm:t>
        <a:bodyPr/>
        <a:lstStyle/>
        <a:p>
          <a:endParaRPr lang="sv-SE"/>
        </a:p>
      </dgm:t>
    </dgm:pt>
    <dgm:pt modelId="{AB392D13-A8B8-44FE-B7D3-F3E265B38832}" type="sibTrans" cxnId="{B99CDAE4-A79B-4227-89D5-65123858F880}">
      <dgm:prSet/>
      <dgm:spPr/>
      <dgm:t>
        <a:bodyPr/>
        <a:lstStyle/>
        <a:p>
          <a:endParaRPr lang="sv-SE"/>
        </a:p>
      </dgm:t>
    </dgm:pt>
    <dgm:pt modelId="{A007EF7C-D8EC-4E82-9E2F-C7BAF0C92282}" type="pres">
      <dgm:prSet presAssocID="{54CFE246-DD67-47D0-86DB-73EB65D646E9}" presName="linear" presStyleCnt="0">
        <dgm:presLayoutVars>
          <dgm:animLvl val="lvl"/>
          <dgm:resizeHandles val="exact"/>
        </dgm:presLayoutVars>
      </dgm:prSet>
      <dgm:spPr/>
    </dgm:pt>
    <dgm:pt modelId="{48580118-C7D8-4D37-BAFE-825CF386363B}" type="pres">
      <dgm:prSet presAssocID="{43506D34-5D38-4485-92A3-1101063633CA}" presName="parentText" presStyleLbl="node1" presStyleIdx="0" presStyleCnt="4">
        <dgm:presLayoutVars>
          <dgm:chMax val="0"/>
          <dgm:bulletEnabled val="1"/>
        </dgm:presLayoutVars>
      </dgm:prSet>
      <dgm:spPr/>
    </dgm:pt>
    <dgm:pt modelId="{1CE42E6E-9206-4901-8138-5FDB9B966FAF}" type="pres">
      <dgm:prSet presAssocID="{0F98F3E0-5B81-4B27-B171-F3629A385E19}" presName="spacer" presStyleCnt="0"/>
      <dgm:spPr/>
    </dgm:pt>
    <dgm:pt modelId="{D536D6BF-65E1-4E49-A599-DE93F900AE25}" type="pres">
      <dgm:prSet presAssocID="{916BD232-4F86-40A0-8A6F-184018897C83}" presName="parentText" presStyleLbl="node1" presStyleIdx="1" presStyleCnt="4">
        <dgm:presLayoutVars>
          <dgm:chMax val="0"/>
          <dgm:bulletEnabled val="1"/>
        </dgm:presLayoutVars>
      </dgm:prSet>
      <dgm:spPr/>
    </dgm:pt>
    <dgm:pt modelId="{3836766C-207F-462C-95E1-50F252C9EEC9}" type="pres">
      <dgm:prSet presAssocID="{16A2A014-06EF-49E8-828F-8A66D3F6EC7D}" presName="spacer" presStyleCnt="0"/>
      <dgm:spPr/>
    </dgm:pt>
    <dgm:pt modelId="{3679F87B-DA3B-40F2-8677-0AD142A57CB6}" type="pres">
      <dgm:prSet presAssocID="{02146613-C216-4913-8175-D2C7BCA9CBE8}" presName="parentText" presStyleLbl="node1" presStyleIdx="2" presStyleCnt="4">
        <dgm:presLayoutVars>
          <dgm:chMax val="0"/>
          <dgm:bulletEnabled val="1"/>
        </dgm:presLayoutVars>
      </dgm:prSet>
      <dgm:spPr/>
    </dgm:pt>
    <dgm:pt modelId="{3C33C9D9-B85B-4678-A848-3A4240A80379}" type="pres">
      <dgm:prSet presAssocID="{6CA06091-F90F-4C38-A2AC-B1C7CD1BFEA9}" presName="spacer" presStyleCnt="0"/>
      <dgm:spPr/>
    </dgm:pt>
    <dgm:pt modelId="{2304826E-08EF-4134-A83C-3C36F2BF6FD1}" type="pres">
      <dgm:prSet presAssocID="{72292038-FE8E-4C93-B237-E58F7B8A3CEC}" presName="parentText" presStyleLbl="node1" presStyleIdx="3" presStyleCnt="4">
        <dgm:presLayoutVars>
          <dgm:chMax val="0"/>
          <dgm:bulletEnabled val="1"/>
        </dgm:presLayoutVars>
      </dgm:prSet>
      <dgm:spPr/>
    </dgm:pt>
  </dgm:ptLst>
  <dgm:cxnLst>
    <dgm:cxn modelId="{A2ADDD0C-E660-4AE4-855C-17588652F09A}" type="presOf" srcId="{916BD232-4F86-40A0-8A6F-184018897C83}" destId="{D536D6BF-65E1-4E49-A599-DE93F900AE25}" srcOrd="0" destOrd="0" presId="urn:microsoft.com/office/officeart/2005/8/layout/vList2"/>
    <dgm:cxn modelId="{E2F7F279-53B5-4A3A-8F92-7BE2C0E69F66}" srcId="{54CFE246-DD67-47D0-86DB-73EB65D646E9}" destId="{43506D34-5D38-4485-92A3-1101063633CA}" srcOrd="0" destOrd="0" parTransId="{0FFCE599-3473-4430-BB75-AD1729E2E429}" sibTransId="{0F98F3E0-5B81-4B27-B171-F3629A385E19}"/>
    <dgm:cxn modelId="{237DE596-C3AF-47EF-AFE9-3199B7355B74}" type="presOf" srcId="{54CFE246-DD67-47D0-86DB-73EB65D646E9}" destId="{A007EF7C-D8EC-4E82-9E2F-C7BAF0C92282}" srcOrd="0" destOrd="0" presId="urn:microsoft.com/office/officeart/2005/8/layout/vList2"/>
    <dgm:cxn modelId="{CFFCB6A6-9FE7-4757-8EB9-080F00B4168C}" type="presOf" srcId="{02146613-C216-4913-8175-D2C7BCA9CBE8}" destId="{3679F87B-DA3B-40F2-8677-0AD142A57CB6}" srcOrd="0" destOrd="0" presId="urn:microsoft.com/office/officeart/2005/8/layout/vList2"/>
    <dgm:cxn modelId="{DC9C7EC1-7425-45B0-A55A-E8242817DB31}" type="presOf" srcId="{43506D34-5D38-4485-92A3-1101063633CA}" destId="{48580118-C7D8-4D37-BAFE-825CF386363B}" srcOrd="0" destOrd="0" presId="urn:microsoft.com/office/officeart/2005/8/layout/vList2"/>
    <dgm:cxn modelId="{983403C7-78A8-4B7C-A8AC-6F39FD05B532}" type="presOf" srcId="{72292038-FE8E-4C93-B237-E58F7B8A3CEC}" destId="{2304826E-08EF-4134-A83C-3C36F2BF6FD1}" srcOrd="0" destOrd="0" presId="urn:microsoft.com/office/officeart/2005/8/layout/vList2"/>
    <dgm:cxn modelId="{45E00DDC-BE29-449E-9127-AE73F5A50215}" srcId="{54CFE246-DD67-47D0-86DB-73EB65D646E9}" destId="{02146613-C216-4913-8175-D2C7BCA9CBE8}" srcOrd="2" destOrd="0" parTransId="{29959AD0-B107-45D6-A109-193D907B4A11}" sibTransId="{6CA06091-F90F-4C38-A2AC-B1C7CD1BFEA9}"/>
    <dgm:cxn modelId="{B99CDAE4-A79B-4227-89D5-65123858F880}" srcId="{54CFE246-DD67-47D0-86DB-73EB65D646E9}" destId="{72292038-FE8E-4C93-B237-E58F7B8A3CEC}" srcOrd="3" destOrd="0" parTransId="{C5620767-BA66-4439-B67D-6A2DC265EF41}" sibTransId="{AB392D13-A8B8-44FE-B7D3-F3E265B38832}"/>
    <dgm:cxn modelId="{6B343AF1-886C-4F23-B500-DAA198359D23}" srcId="{54CFE246-DD67-47D0-86DB-73EB65D646E9}" destId="{916BD232-4F86-40A0-8A6F-184018897C83}" srcOrd="1" destOrd="0" parTransId="{D2CBE488-2203-4F89-A6B2-A73FCA092870}" sibTransId="{16A2A014-06EF-49E8-828F-8A66D3F6EC7D}"/>
    <dgm:cxn modelId="{0D7C3E4B-8AE4-4198-B294-F7235D082CE3}" type="presParOf" srcId="{A007EF7C-D8EC-4E82-9E2F-C7BAF0C92282}" destId="{48580118-C7D8-4D37-BAFE-825CF386363B}" srcOrd="0" destOrd="0" presId="urn:microsoft.com/office/officeart/2005/8/layout/vList2"/>
    <dgm:cxn modelId="{26B9361C-237C-489C-BEDE-16322BDB15E1}" type="presParOf" srcId="{A007EF7C-D8EC-4E82-9E2F-C7BAF0C92282}" destId="{1CE42E6E-9206-4901-8138-5FDB9B966FAF}" srcOrd="1" destOrd="0" presId="urn:microsoft.com/office/officeart/2005/8/layout/vList2"/>
    <dgm:cxn modelId="{9EA6BB5E-5CD2-451B-BDDE-15E861AE2DEF}" type="presParOf" srcId="{A007EF7C-D8EC-4E82-9E2F-C7BAF0C92282}" destId="{D536D6BF-65E1-4E49-A599-DE93F900AE25}" srcOrd="2" destOrd="0" presId="urn:microsoft.com/office/officeart/2005/8/layout/vList2"/>
    <dgm:cxn modelId="{6D71A3DA-566C-4CE1-B84F-22EBD8610C44}" type="presParOf" srcId="{A007EF7C-D8EC-4E82-9E2F-C7BAF0C92282}" destId="{3836766C-207F-462C-95E1-50F252C9EEC9}" srcOrd="3" destOrd="0" presId="urn:microsoft.com/office/officeart/2005/8/layout/vList2"/>
    <dgm:cxn modelId="{D5A3E019-F7D8-4BD1-A8FD-954B079571F8}" type="presParOf" srcId="{A007EF7C-D8EC-4E82-9E2F-C7BAF0C92282}" destId="{3679F87B-DA3B-40F2-8677-0AD142A57CB6}" srcOrd="4" destOrd="0" presId="urn:microsoft.com/office/officeart/2005/8/layout/vList2"/>
    <dgm:cxn modelId="{02F95D23-EDBD-4ABD-9377-1F13CB692C97}" type="presParOf" srcId="{A007EF7C-D8EC-4E82-9E2F-C7BAF0C92282}" destId="{3C33C9D9-B85B-4678-A848-3A4240A80379}" srcOrd="5" destOrd="0" presId="urn:microsoft.com/office/officeart/2005/8/layout/vList2"/>
    <dgm:cxn modelId="{3F251DE5-3F20-45F8-96C3-802312B0695B}" type="presParOf" srcId="{A007EF7C-D8EC-4E82-9E2F-C7BAF0C92282}" destId="{2304826E-08EF-4134-A83C-3C36F2BF6FD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0C828E9-61A5-4559-8B63-E70465FAF983}" type="doc">
      <dgm:prSet loTypeId="urn:microsoft.com/office/officeart/2008/layout/VerticalCurvedList" loCatId="list" qsTypeId="urn:microsoft.com/office/officeart/2005/8/quickstyle/3d2" qsCatId="3D" csTypeId="urn:microsoft.com/office/officeart/2005/8/colors/accent1_2" csCatId="accent1" phldr="1"/>
      <dgm:spPr/>
      <dgm:t>
        <a:bodyPr/>
        <a:lstStyle/>
        <a:p>
          <a:endParaRPr lang="sv-SE"/>
        </a:p>
      </dgm:t>
    </dgm:pt>
    <dgm:pt modelId="{3841647D-5DA9-4BB9-99DE-0838552F94C3}">
      <dgm:prSet/>
      <dgm:spPr/>
      <dgm:t>
        <a:bodyPr/>
        <a:lstStyle/>
        <a:p>
          <a:r>
            <a:rPr lang="sv-SE" dirty="0"/>
            <a:t>Patienten har fått grundläggande kunskap om diagnos </a:t>
          </a:r>
        </a:p>
      </dgm:t>
      <dgm:extLst>
        <a:ext uri="{E40237B7-FDA0-4F09-8148-C483321AD2D9}">
          <dgm14:cNvPr xmlns:dgm14="http://schemas.microsoft.com/office/drawing/2010/diagram" id="0" name="">
            <a:hlinkClick xmlns:r="http://schemas.openxmlformats.org/officeDocument/2006/relationships" r:id="" action="ppaction://hlinkshowjump?jump=nextslide" highlightClick="1"/>
          </dgm14:cNvPr>
        </a:ext>
      </dgm:extLst>
    </dgm:pt>
    <dgm:pt modelId="{A7891C58-1CE9-4EF1-80A6-F476E6422BB4}" type="parTrans" cxnId="{EE9B5A4B-C00F-43AA-BB8A-874889E22012}">
      <dgm:prSet/>
      <dgm:spPr/>
      <dgm:t>
        <a:bodyPr/>
        <a:lstStyle/>
        <a:p>
          <a:endParaRPr lang="sv-SE"/>
        </a:p>
      </dgm:t>
    </dgm:pt>
    <dgm:pt modelId="{12668068-E85F-4EF9-A0CD-236A9C114004}" type="sibTrans" cxnId="{EE9B5A4B-C00F-43AA-BB8A-874889E22012}">
      <dgm:prSet/>
      <dgm:spPr/>
      <dgm:t>
        <a:bodyPr/>
        <a:lstStyle/>
        <a:p>
          <a:endParaRPr lang="sv-SE"/>
        </a:p>
      </dgm:t>
    </dgm:pt>
    <dgm:pt modelId="{35D69FA9-0BE8-49FD-A7B0-36DAC16352EB}">
      <dgm:prSet/>
      <dgm:spPr/>
      <dgm:t>
        <a:bodyPr/>
        <a:lstStyle/>
        <a:p>
          <a:r>
            <a:rPr lang="sv-SE" dirty="0"/>
            <a:t>Utgå från patientens svar i </a:t>
          </a:r>
          <a:r>
            <a:rPr lang="sv-SE" dirty="0" err="1"/>
            <a:t>Blåappen</a:t>
          </a:r>
          <a:r>
            <a:rPr lang="sv-SE" dirty="0"/>
            <a:t> i samtalet</a:t>
          </a:r>
        </a:p>
      </dgm:t>
      <dgm:extLst>
        <a:ext uri="{E40237B7-FDA0-4F09-8148-C483321AD2D9}">
          <dgm14:cNvPr xmlns:dgm14="http://schemas.microsoft.com/office/drawing/2010/diagram" id="0" name="">
            <a:hlinkClick xmlns:r="http://schemas.openxmlformats.org/officeDocument/2006/relationships" r:id="rId1" action="ppaction://hlinksldjump" highlightClick="1"/>
          </dgm14:cNvPr>
        </a:ext>
      </dgm:extLst>
    </dgm:pt>
    <dgm:pt modelId="{CAD28524-3DD3-4017-8D46-58941EAB4264}" type="parTrans" cxnId="{918AEB7B-28A9-4CAB-85F4-2FB3985A0257}">
      <dgm:prSet/>
      <dgm:spPr/>
      <dgm:t>
        <a:bodyPr/>
        <a:lstStyle/>
        <a:p>
          <a:endParaRPr lang="sv-SE"/>
        </a:p>
      </dgm:t>
    </dgm:pt>
    <dgm:pt modelId="{34115F2E-D14F-4E50-ABBD-19764A222B79}" type="sibTrans" cxnId="{918AEB7B-28A9-4CAB-85F4-2FB3985A0257}">
      <dgm:prSet/>
      <dgm:spPr/>
      <dgm:t>
        <a:bodyPr/>
        <a:lstStyle/>
        <a:p>
          <a:endParaRPr lang="sv-SE"/>
        </a:p>
      </dgm:t>
    </dgm:pt>
    <dgm:pt modelId="{20FB4E52-2D85-431C-BCC3-954AB0300D05}">
      <dgm:prSet/>
      <dgm:spPr/>
      <dgm:t>
        <a:bodyPr/>
        <a:lstStyle/>
        <a:p>
          <a:r>
            <a:rPr lang="sv-SE" dirty="0"/>
            <a:t>Patientens svar och din professionella bedömning </a:t>
          </a:r>
        </a:p>
      </dgm:t>
      <dgm:extLst>
        <a:ext uri="{E40237B7-FDA0-4F09-8148-C483321AD2D9}">
          <dgm14:cNvPr xmlns:dgm14="http://schemas.microsoft.com/office/drawing/2010/diagram" id="0" name="">
            <a:hlinkClick xmlns:r="http://schemas.openxmlformats.org/officeDocument/2006/relationships" r:id="rId2" action="ppaction://hlinksldjump" highlightClick="1"/>
          </dgm14:cNvPr>
        </a:ext>
      </dgm:extLst>
    </dgm:pt>
    <dgm:pt modelId="{315D8EC2-6706-40C0-BBEF-A46BA851B710}" type="parTrans" cxnId="{6618FE49-84B7-4333-95B4-16C2644B2F22}">
      <dgm:prSet/>
      <dgm:spPr/>
      <dgm:t>
        <a:bodyPr/>
        <a:lstStyle/>
        <a:p>
          <a:endParaRPr lang="sv-SE"/>
        </a:p>
      </dgm:t>
    </dgm:pt>
    <dgm:pt modelId="{1E7D04BB-16D7-4EA0-A21A-001115AAEC6C}" type="sibTrans" cxnId="{6618FE49-84B7-4333-95B4-16C2644B2F22}">
      <dgm:prSet/>
      <dgm:spPr/>
      <dgm:t>
        <a:bodyPr/>
        <a:lstStyle/>
        <a:p>
          <a:endParaRPr lang="sv-SE"/>
        </a:p>
      </dgm:t>
    </dgm:pt>
    <dgm:pt modelId="{FC804C38-3725-4EBF-BE43-6922507FE4DC}" type="pres">
      <dgm:prSet presAssocID="{C0C828E9-61A5-4559-8B63-E70465FAF983}" presName="Name0" presStyleCnt="0">
        <dgm:presLayoutVars>
          <dgm:chMax val="7"/>
          <dgm:chPref val="7"/>
          <dgm:dir/>
        </dgm:presLayoutVars>
      </dgm:prSet>
      <dgm:spPr/>
    </dgm:pt>
    <dgm:pt modelId="{36D2D02F-0D8D-48C1-AA3E-BA0C0BEB1A77}" type="pres">
      <dgm:prSet presAssocID="{C0C828E9-61A5-4559-8B63-E70465FAF983}" presName="Name1" presStyleCnt="0"/>
      <dgm:spPr/>
    </dgm:pt>
    <dgm:pt modelId="{151F8611-412B-4227-A95D-5F8E8154E2A3}" type="pres">
      <dgm:prSet presAssocID="{C0C828E9-61A5-4559-8B63-E70465FAF983}" presName="cycle" presStyleCnt="0"/>
      <dgm:spPr/>
    </dgm:pt>
    <dgm:pt modelId="{B33663D7-840E-4C66-9BA9-FEFF4B39C207}" type="pres">
      <dgm:prSet presAssocID="{C0C828E9-61A5-4559-8B63-E70465FAF983}" presName="srcNode" presStyleLbl="node1" presStyleIdx="0" presStyleCnt="3"/>
      <dgm:spPr/>
    </dgm:pt>
    <dgm:pt modelId="{79291FF9-E676-4BA7-AC14-7A3571132033}" type="pres">
      <dgm:prSet presAssocID="{C0C828E9-61A5-4559-8B63-E70465FAF983}" presName="conn" presStyleLbl="parChTrans1D2" presStyleIdx="0" presStyleCnt="1"/>
      <dgm:spPr/>
    </dgm:pt>
    <dgm:pt modelId="{46EE48BF-C71E-4D29-B82E-3AE00FC1EE99}" type="pres">
      <dgm:prSet presAssocID="{C0C828E9-61A5-4559-8B63-E70465FAF983}" presName="extraNode" presStyleLbl="node1" presStyleIdx="0" presStyleCnt="3"/>
      <dgm:spPr/>
    </dgm:pt>
    <dgm:pt modelId="{610158D7-DD3B-4D17-BAEB-658B7F094F3C}" type="pres">
      <dgm:prSet presAssocID="{C0C828E9-61A5-4559-8B63-E70465FAF983}" presName="dstNode" presStyleLbl="node1" presStyleIdx="0" presStyleCnt="3"/>
      <dgm:spPr/>
    </dgm:pt>
    <dgm:pt modelId="{B34EA722-1B7B-4C11-AB2A-7C0A4D0626E8}" type="pres">
      <dgm:prSet presAssocID="{3841647D-5DA9-4BB9-99DE-0838552F94C3}" presName="text_1" presStyleLbl="node1" presStyleIdx="0" presStyleCnt="3">
        <dgm:presLayoutVars>
          <dgm:bulletEnabled val="1"/>
        </dgm:presLayoutVars>
      </dgm:prSet>
      <dgm:spPr/>
    </dgm:pt>
    <dgm:pt modelId="{0BD238F0-85B0-4E26-A360-3F8FAD756412}" type="pres">
      <dgm:prSet presAssocID="{3841647D-5DA9-4BB9-99DE-0838552F94C3}" presName="accent_1" presStyleCnt="0"/>
      <dgm:spPr/>
    </dgm:pt>
    <dgm:pt modelId="{00759792-0EAC-4AD5-B72E-B3B850B66DD4}" type="pres">
      <dgm:prSet presAssocID="{3841647D-5DA9-4BB9-99DE-0838552F94C3}" presName="accentRepeatNode" presStyleLbl="solidFgAcc1" presStyleIdx="0" presStyleCnt="3"/>
      <dgm:spPr>
        <a:solidFill>
          <a:schemeClr val="tx2">
            <a:lumMod val="40000"/>
            <a:lumOff val="60000"/>
          </a:schemeClr>
        </a:solidFill>
      </dgm:spPr>
    </dgm:pt>
    <dgm:pt modelId="{536111E3-39D9-442B-A791-50623588DE8B}" type="pres">
      <dgm:prSet presAssocID="{35D69FA9-0BE8-49FD-A7B0-36DAC16352EB}" presName="text_2" presStyleLbl="node1" presStyleIdx="1" presStyleCnt="3">
        <dgm:presLayoutVars>
          <dgm:bulletEnabled val="1"/>
        </dgm:presLayoutVars>
      </dgm:prSet>
      <dgm:spPr/>
    </dgm:pt>
    <dgm:pt modelId="{3A46D1BE-08DB-4F62-9F17-DA24F34257E5}" type="pres">
      <dgm:prSet presAssocID="{35D69FA9-0BE8-49FD-A7B0-36DAC16352EB}" presName="accent_2" presStyleCnt="0"/>
      <dgm:spPr/>
    </dgm:pt>
    <dgm:pt modelId="{F39AA5E3-A79E-4C4F-826D-B6033B1B03F9}" type="pres">
      <dgm:prSet presAssocID="{35D69FA9-0BE8-49FD-A7B0-36DAC16352EB}" presName="accentRepeatNode" presStyleLbl="solidFgAcc1" presStyleIdx="1" presStyleCnt="3"/>
      <dgm:spPr>
        <a:solidFill>
          <a:schemeClr val="tx2">
            <a:lumMod val="40000"/>
            <a:lumOff val="60000"/>
          </a:schemeClr>
        </a:solidFill>
      </dgm:spPr>
    </dgm:pt>
    <dgm:pt modelId="{1809320B-96F9-434C-8A5C-96A6A088EF8E}" type="pres">
      <dgm:prSet presAssocID="{20FB4E52-2D85-431C-BCC3-954AB0300D05}" presName="text_3" presStyleLbl="node1" presStyleIdx="2" presStyleCnt="3">
        <dgm:presLayoutVars>
          <dgm:bulletEnabled val="1"/>
        </dgm:presLayoutVars>
      </dgm:prSet>
      <dgm:spPr/>
    </dgm:pt>
    <dgm:pt modelId="{BD416168-76D0-48D8-89BA-3633832758E3}" type="pres">
      <dgm:prSet presAssocID="{20FB4E52-2D85-431C-BCC3-954AB0300D05}" presName="accent_3" presStyleCnt="0"/>
      <dgm:spPr/>
    </dgm:pt>
    <dgm:pt modelId="{67720A09-C92F-4183-82A8-FBB103535098}" type="pres">
      <dgm:prSet presAssocID="{20FB4E52-2D85-431C-BCC3-954AB0300D05}" presName="accentRepeatNode" presStyleLbl="solidFgAcc1" presStyleIdx="2" presStyleCnt="3"/>
      <dgm:spPr>
        <a:solidFill>
          <a:schemeClr val="tx2">
            <a:lumMod val="40000"/>
            <a:lumOff val="60000"/>
          </a:schemeClr>
        </a:solidFill>
      </dgm:spPr>
    </dgm:pt>
  </dgm:ptLst>
  <dgm:cxnLst>
    <dgm:cxn modelId="{FCD24424-CE76-4DA5-9C7E-425BD57373AE}" type="presOf" srcId="{35D69FA9-0BE8-49FD-A7B0-36DAC16352EB}" destId="{536111E3-39D9-442B-A791-50623588DE8B}" srcOrd="0" destOrd="0" presId="urn:microsoft.com/office/officeart/2008/layout/VerticalCurvedList"/>
    <dgm:cxn modelId="{FB23D527-D829-4AD1-8BF7-A41BF857E651}" type="presOf" srcId="{20FB4E52-2D85-431C-BCC3-954AB0300D05}" destId="{1809320B-96F9-434C-8A5C-96A6A088EF8E}" srcOrd="0" destOrd="0" presId="urn:microsoft.com/office/officeart/2008/layout/VerticalCurvedList"/>
    <dgm:cxn modelId="{F2601D34-B2CD-41CE-8F92-F625B1192F05}" type="presOf" srcId="{3841647D-5DA9-4BB9-99DE-0838552F94C3}" destId="{B34EA722-1B7B-4C11-AB2A-7C0A4D0626E8}" srcOrd="0" destOrd="0" presId="urn:microsoft.com/office/officeart/2008/layout/VerticalCurvedList"/>
    <dgm:cxn modelId="{8203D648-0C2D-40A1-A734-C95DF5538231}" type="presOf" srcId="{C0C828E9-61A5-4559-8B63-E70465FAF983}" destId="{FC804C38-3725-4EBF-BE43-6922507FE4DC}" srcOrd="0" destOrd="0" presId="urn:microsoft.com/office/officeart/2008/layout/VerticalCurvedList"/>
    <dgm:cxn modelId="{6618FE49-84B7-4333-95B4-16C2644B2F22}" srcId="{C0C828E9-61A5-4559-8B63-E70465FAF983}" destId="{20FB4E52-2D85-431C-BCC3-954AB0300D05}" srcOrd="2" destOrd="0" parTransId="{315D8EC2-6706-40C0-BBEF-A46BA851B710}" sibTransId="{1E7D04BB-16D7-4EA0-A21A-001115AAEC6C}"/>
    <dgm:cxn modelId="{EE9B5A4B-C00F-43AA-BB8A-874889E22012}" srcId="{C0C828E9-61A5-4559-8B63-E70465FAF983}" destId="{3841647D-5DA9-4BB9-99DE-0838552F94C3}" srcOrd="0" destOrd="0" parTransId="{A7891C58-1CE9-4EF1-80A6-F476E6422BB4}" sibTransId="{12668068-E85F-4EF9-A0CD-236A9C114004}"/>
    <dgm:cxn modelId="{918AEB7B-28A9-4CAB-85F4-2FB3985A0257}" srcId="{C0C828E9-61A5-4559-8B63-E70465FAF983}" destId="{35D69FA9-0BE8-49FD-A7B0-36DAC16352EB}" srcOrd="1" destOrd="0" parTransId="{CAD28524-3DD3-4017-8D46-58941EAB4264}" sibTransId="{34115F2E-D14F-4E50-ABBD-19764A222B79}"/>
    <dgm:cxn modelId="{C98810B9-F2AF-4974-A03E-C5BF0C1D58E5}" type="presOf" srcId="{12668068-E85F-4EF9-A0CD-236A9C114004}" destId="{79291FF9-E676-4BA7-AC14-7A3571132033}" srcOrd="0" destOrd="0" presId="urn:microsoft.com/office/officeart/2008/layout/VerticalCurvedList"/>
    <dgm:cxn modelId="{0C696F99-F8AD-455A-847E-B7F5310B449C}" type="presParOf" srcId="{FC804C38-3725-4EBF-BE43-6922507FE4DC}" destId="{36D2D02F-0D8D-48C1-AA3E-BA0C0BEB1A77}" srcOrd="0" destOrd="0" presId="urn:microsoft.com/office/officeart/2008/layout/VerticalCurvedList"/>
    <dgm:cxn modelId="{76B28838-68BA-4B09-9781-3F93820DE99A}" type="presParOf" srcId="{36D2D02F-0D8D-48C1-AA3E-BA0C0BEB1A77}" destId="{151F8611-412B-4227-A95D-5F8E8154E2A3}" srcOrd="0" destOrd="0" presId="urn:microsoft.com/office/officeart/2008/layout/VerticalCurvedList"/>
    <dgm:cxn modelId="{10868492-5668-44A5-AF14-25D4AA573B1C}" type="presParOf" srcId="{151F8611-412B-4227-A95D-5F8E8154E2A3}" destId="{B33663D7-840E-4C66-9BA9-FEFF4B39C207}" srcOrd="0" destOrd="0" presId="urn:microsoft.com/office/officeart/2008/layout/VerticalCurvedList"/>
    <dgm:cxn modelId="{CD49C70E-7DE0-4FA8-A7E2-67F0C439A7F9}" type="presParOf" srcId="{151F8611-412B-4227-A95D-5F8E8154E2A3}" destId="{79291FF9-E676-4BA7-AC14-7A3571132033}" srcOrd="1" destOrd="0" presId="urn:microsoft.com/office/officeart/2008/layout/VerticalCurvedList"/>
    <dgm:cxn modelId="{8F3998CE-279B-4329-8793-925D9BEF6936}" type="presParOf" srcId="{151F8611-412B-4227-A95D-5F8E8154E2A3}" destId="{46EE48BF-C71E-4D29-B82E-3AE00FC1EE99}" srcOrd="2" destOrd="0" presId="urn:microsoft.com/office/officeart/2008/layout/VerticalCurvedList"/>
    <dgm:cxn modelId="{641398CA-9619-493F-A0B9-F98369BE3654}" type="presParOf" srcId="{151F8611-412B-4227-A95D-5F8E8154E2A3}" destId="{610158D7-DD3B-4D17-BAEB-658B7F094F3C}" srcOrd="3" destOrd="0" presId="urn:microsoft.com/office/officeart/2008/layout/VerticalCurvedList"/>
    <dgm:cxn modelId="{866FBB8F-C557-4261-A730-2C012162BDEA}" type="presParOf" srcId="{36D2D02F-0D8D-48C1-AA3E-BA0C0BEB1A77}" destId="{B34EA722-1B7B-4C11-AB2A-7C0A4D0626E8}" srcOrd="1" destOrd="0" presId="urn:microsoft.com/office/officeart/2008/layout/VerticalCurvedList"/>
    <dgm:cxn modelId="{549199CA-271B-4113-98A6-1C772B597B6C}" type="presParOf" srcId="{36D2D02F-0D8D-48C1-AA3E-BA0C0BEB1A77}" destId="{0BD238F0-85B0-4E26-A360-3F8FAD756412}" srcOrd="2" destOrd="0" presId="urn:microsoft.com/office/officeart/2008/layout/VerticalCurvedList"/>
    <dgm:cxn modelId="{745A8751-51F0-47E3-9C17-F0D6A148A261}" type="presParOf" srcId="{0BD238F0-85B0-4E26-A360-3F8FAD756412}" destId="{00759792-0EAC-4AD5-B72E-B3B850B66DD4}" srcOrd="0" destOrd="0" presId="urn:microsoft.com/office/officeart/2008/layout/VerticalCurvedList"/>
    <dgm:cxn modelId="{A348E82D-DD46-4E48-BAAF-9B217C9A84E3}" type="presParOf" srcId="{36D2D02F-0D8D-48C1-AA3E-BA0C0BEB1A77}" destId="{536111E3-39D9-442B-A791-50623588DE8B}" srcOrd="3" destOrd="0" presId="urn:microsoft.com/office/officeart/2008/layout/VerticalCurvedList"/>
    <dgm:cxn modelId="{FC0B886A-302C-4223-8C7B-A581643D296E}" type="presParOf" srcId="{36D2D02F-0D8D-48C1-AA3E-BA0C0BEB1A77}" destId="{3A46D1BE-08DB-4F62-9F17-DA24F34257E5}" srcOrd="4" destOrd="0" presId="urn:microsoft.com/office/officeart/2008/layout/VerticalCurvedList"/>
    <dgm:cxn modelId="{8BA76651-89FA-42CD-84EC-4611CD2A6ADB}" type="presParOf" srcId="{3A46D1BE-08DB-4F62-9F17-DA24F34257E5}" destId="{F39AA5E3-A79E-4C4F-826D-B6033B1B03F9}" srcOrd="0" destOrd="0" presId="urn:microsoft.com/office/officeart/2008/layout/VerticalCurvedList"/>
    <dgm:cxn modelId="{A24CECDA-4ACB-4B24-B6C1-E1FDECFF4038}" type="presParOf" srcId="{36D2D02F-0D8D-48C1-AA3E-BA0C0BEB1A77}" destId="{1809320B-96F9-434C-8A5C-96A6A088EF8E}" srcOrd="5" destOrd="0" presId="urn:microsoft.com/office/officeart/2008/layout/VerticalCurvedList"/>
    <dgm:cxn modelId="{F477B7BA-06A3-4087-B0CE-46FAA64CE1FC}" type="presParOf" srcId="{36D2D02F-0D8D-48C1-AA3E-BA0C0BEB1A77}" destId="{BD416168-76D0-48D8-89BA-3633832758E3}" srcOrd="6" destOrd="0" presId="urn:microsoft.com/office/officeart/2008/layout/VerticalCurvedList"/>
    <dgm:cxn modelId="{377B24F9-51D9-4F99-BBAA-6907AF3319EF}" type="presParOf" srcId="{BD416168-76D0-48D8-89BA-3633832758E3}" destId="{67720A09-C92F-4183-82A8-FBB10353509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E745ACC-A994-4707-8139-2B5710F3710E}" type="doc">
      <dgm:prSet loTypeId="urn:microsoft.com/office/officeart/2008/layout/VerticalCurvedList" loCatId="list" qsTypeId="urn:microsoft.com/office/officeart/2005/8/quickstyle/3d2" qsCatId="3D" csTypeId="urn:microsoft.com/office/officeart/2005/8/colors/accent1_2" csCatId="accent1" phldr="1"/>
      <dgm:spPr/>
      <dgm:t>
        <a:bodyPr/>
        <a:lstStyle/>
        <a:p>
          <a:endParaRPr lang="sv-SE"/>
        </a:p>
      </dgm:t>
    </dgm:pt>
    <dgm:pt modelId="{33DF7469-4C08-41BF-BC7E-A265370A9701}">
      <dgm:prSet/>
      <dgm:spPr/>
      <dgm:t>
        <a:bodyPr/>
        <a:lstStyle/>
        <a:p>
          <a:r>
            <a:rPr lang="sv-SE"/>
            <a:t>Kommunikationsutbildningar </a:t>
          </a:r>
        </a:p>
      </dgm:t>
    </dgm:pt>
    <dgm:pt modelId="{8CDBEC72-5270-4608-8FFC-B5B6E4362E67}" type="parTrans" cxnId="{112C0B7B-4241-485C-9F03-51C3A6C623A3}">
      <dgm:prSet/>
      <dgm:spPr/>
      <dgm:t>
        <a:bodyPr/>
        <a:lstStyle/>
        <a:p>
          <a:endParaRPr lang="sv-SE"/>
        </a:p>
      </dgm:t>
    </dgm:pt>
    <dgm:pt modelId="{DB370F04-CD51-4687-85B4-852DDE7EA378}" type="sibTrans" cxnId="{112C0B7B-4241-485C-9F03-51C3A6C623A3}">
      <dgm:prSet/>
      <dgm:spPr/>
      <dgm:t>
        <a:bodyPr/>
        <a:lstStyle/>
        <a:p>
          <a:endParaRPr lang="sv-SE"/>
        </a:p>
      </dgm:t>
    </dgm:pt>
    <dgm:pt modelId="{BA6551EE-744F-4BD5-8977-05D217C93A75}">
      <dgm:prSet/>
      <dgm:spPr/>
      <dgm:t>
        <a:bodyPr/>
        <a:lstStyle/>
        <a:p>
          <a:r>
            <a:rPr lang="sv-SE"/>
            <a:t>Selektivt ätande </a:t>
          </a:r>
        </a:p>
      </dgm:t>
    </dgm:pt>
    <dgm:pt modelId="{63E09E1A-E93A-427B-B26A-93420763E596}" type="parTrans" cxnId="{9AB5482F-0969-4872-9B3C-0B0349C12DCD}">
      <dgm:prSet/>
      <dgm:spPr/>
      <dgm:t>
        <a:bodyPr/>
        <a:lstStyle/>
        <a:p>
          <a:endParaRPr lang="sv-SE"/>
        </a:p>
      </dgm:t>
    </dgm:pt>
    <dgm:pt modelId="{D78578D2-F9DD-4656-9BF5-56518C652982}" type="sibTrans" cxnId="{9AB5482F-0969-4872-9B3C-0B0349C12DCD}">
      <dgm:prSet/>
      <dgm:spPr/>
      <dgm:t>
        <a:bodyPr/>
        <a:lstStyle/>
        <a:p>
          <a:endParaRPr lang="sv-SE"/>
        </a:p>
      </dgm:t>
    </dgm:pt>
    <dgm:pt modelId="{AA7A9A4A-C0C5-48E3-A13C-30C442E45524}">
      <dgm:prSet/>
      <dgm:spPr/>
      <dgm:t>
        <a:bodyPr/>
        <a:lstStyle/>
        <a:p>
          <a:r>
            <a:rPr lang="sv-SE" dirty="0"/>
            <a:t>Sömnskola</a:t>
          </a:r>
        </a:p>
      </dgm:t>
    </dgm:pt>
    <dgm:pt modelId="{996EE769-F934-44A9-B17E-EE073D7CD885}" type="parTrans" cxnId="{6480A6E8-014E-4A15-B97C-253E8D7CAAF9}">
      <dgm:prSet/>
      <dgm:spPr/>
      <dgm:t>
        <a:bodyPr/>
        <a:lstStyle/>
        <a:p>
          <a:endParaRPr lang="sv-SE"/>
        </a:p>
      </dgm:t>
    </dgm:pt>
    <dgm:pt modelId="{8951BDB2-7EDD-487D-BFDC-987D2E7F75AB}" type="sibTrans" cxnId="{6480A6E8-014E-4A15-B97C-253E8D7CAAF9}">
      <dgm:prSet/>
      <dgm:spPr/>
      <dgm:t>
        <a:bodyPr/>
        <a:lstStyle/>
        <a:p>
          <a:endParaRPr lang="sv-SE"/>
        </a:p>
      </dgm:t>
    </dgm:pt>
    <dgm:pt modelId="{8BCB364C-A66D-44F9-A1D7-91B5FCEE0158}">
      <dgm:prSet/>
      <dgm:spPr/>
      <dgm:t>
        <a:bodyPr/>
        <a:lstStyle/>
        <a:p>
          <a:r>
            <a:rPr lang="sv-SE"/>
            <a:t>Struktur och tydliggörande i vardagen </a:t>
          </a:r>
        </a:p>
      </dgm:t>
    </dgm:pt>
    <dgm:pt modelId="{775FDCD0-9EDF-478A-8A63-A806C9940149}" type="parTrans" cxnId="{A19BA8AD-4D01-4707-B934-CFEB357F2EA4}">
      <dgm:prSet/>
      <dgm:spPr/>
      <dgm:t>
        <a:bodyPr/>
        <a:lstStyle/>
        <a:p>
          <a:endParaRPr lang="sv-SE"/>
        </a:p>
      </dgm:t>
    </dgm:pt>
    <dgm:pt modelId="{3462FCB5-CCA3-4C86-B97A-966355952108}" type="sibTrans" cxnId="{A19BA8AD-4D01-4707-B934-CFEB357F2EA4}">
      <dgm:prSet/>
      <dgm:spPr/>
      <dgm:t>
        <a:bodyPr/>
        <a:lstStyle/>
        <a:p>
          <a:endParaRPr lang="sv-SE"/>
        </a:p>
      </dgm:t>
    </dgm:pt>
    <dgm:pt modelId="{B1367AB6-BEB0-4D6E-8A89-EF0F160BA78B}">
      <dgm:prSet/>
      <dgm:spPr/>
      <dgm:t>
        <a:bodyPr/>
        <a:lstStyle/>
        <a:p>
          <a:r>
            <a:rPr lang="sv-SE" err="1"/>
            <a:t>Neuro</a:t>
          </a:r>
          <a:r>
            <a:rPr lang="sv-SE"/>
            <a:t> </a:t>
          </a:r>
          <a:r>
            <a:rPr lang="sv-SE" err="1"/>
            <a:t>Act</a:t>
          </a:r>
          <a:r>
            <a:rPr lang="sv-SE"/>
            <a:t> och Ett annorlunda föräldraskap</a:t>
          </a:r>
        </a:p>
      </dgm:t>
    </dgm:pt>
    <dgm:pt modelId="{659292FA-E825-4660-8C1E-C8830E9F1308}" type="parTrans" cxnId="{B28987D7-D4EB-4CB4-9001-63595E3BAABD}">
      <dgm:prSet/>
      <dgm:spPr/>
      <dgm:t>
        <a:bodyPr/>
        <a:lstStyle/>
        <a:p>
          <a:endParaRPr lang="sv-SE"/>
        </a:p>
      </dgm:t>
    </dgm:pt>
    <dgm:pt modelId="{1B5E17BF-450F-4FF4-B274-D04BFC6AB4C5}" type="sibTrans" cxnId="{B28987D7-D4EB-4CB4-9001-63595E3BAABD}">
      <dgm:prSet/>
      <dgm:spPr/>
      <dgm:t>
        <a:bodyPr/>
        <a:lstStyle/>
        <a:p>
          <a:endParaRPr lang="sv-SE"/>
        </a:p>
      </dgm:t>
    </dgm:pt>
    <dgm:pt modelId="{4519BDE7-4B4C-4E28-8EA8-A9BA69FCE4D6}">
      <dgm:prSet/>
      <dgm:spPr/>
      <dgm:t>
        <a:bodyPr/>
        <a:lstStyle/>
        <a:p>
          <a:r>
            <a:rPr lang="sv-SE" dirty="0"/>
            <a:t>Sociala berättelser samt </a:t>
          </a:r>
          <a:r>
            <a:rPr lang="sv-SE" dirty="0" err="1"/>
            <a:t>ritprat</a:t>
          </a:r>
          <a:r>
            <a:rPr lang="sv-SE" dirty="0"/>
            <a:t> och seriesamtal  </a:t>
          </a:r>
        </a:p>
      </dgm:t>
    </dgm:pt>
    <dgm:pt modelId="{BBBC5B3A-FCA3-49DA-9C9F-4D7C9217B6BD}" type="parTrans" cxnId="{A195AE8B-E3FD-436F-982A-C8F901EB4F8B}">
      <dgm:prSet/>
      <dgm:spPr/>
      <dgm:t>
        <a:bodyPr/>
        <a:lstStyle/>
        <a:p>
          <a:endParaRPr lang="sv-SE"/>
        </a:p>
      </dgm:t>
    </dgm:pt>
    <dgm:pt modelId="{CE0CF8A1-B1B0-4D63-A9E4-AF351C5C0F9E}" type="sibTrans" cxnId="{A195AE8B-E3FD-436F-982A-C8F901EB4F8B}">
      <dgm:prSet/>
      <dgm:spPr/>
      <dgm:t>
        <a:bodyPr/>
        <a:lstStyle/>
        <a:p>
          <a:endParaRPr lang="sv-SE"/>
        </a:p>
      </dgm:t>
    </dgm:pt>
    <dgm:pt modelId="{C4BAB55D-9CEE-49B9-8AEC-9D865028A6F4}">
      <dgm:prSet/>
      <dgm:spPr/>
      <dgm:t>
        <a:bodyPr/>
        <a:lstStyle/>
        <a:p>
          <a:r>
            <a:rPr lang="sv-SE" dirty="0"/>
            <a:t>Hur pratar jag med mitt barn om funktionsnedsättning </a:t>
          </a:r>
        </a:p>
      </dgm:t>
    </dgm:pt>
    <dgm:pt modelId="{C7B79E72-0464-43E1-9AEF-0CEAF7E1D603}" type="parTrans" cxnId="{D7C825D2-6B8C-41A5-949F-49AC66477873}">
      <dgm:prSet/>
      <dgm:spPr/>
      <dgm:t>
        <a:bodyPr/>
        <a:lstStyle/>
        <a:p>
          <a:endParaRPr lang="sv-SE"/>
        </a:p>
      </dgm:t>
    </dgm:pt>
    <dgm:pt modelId="{AE9004E9-C9CB-4FA8-91B7-19BE44E2F386}" type="sibTrans" cxnId="{D7C825D2-6B8C-41A5-949F-49AC66477873}">
      <dgm:prSet/>
      <dgm:spPr/>
      <dgm:t>
        <a:bodyPr/>
        <a:lstStyle/>
        <a:p>
          <a:endParaRPr lang="sv-SE"/>
        </a:p>
      </dgm:t>
    </dgm:pt>
    <dgm:pt modelId="{0576CF3B-F407-4775-8AC0-41AAFE2118EA}" type="pres">
      <dgm:prSet presAssocID="{4E745ACC-A994-4707-8139-2B5710F3710E}" presName="Name0" presStyleCnt="0">
        <dgm:presLayoutVars>
          <dgm:chMax val="7"/>
          <dgm:chPref val="7"/>
          <dgm:dir/>
        </dgm:presLayoutVars>
      </dgm:prSet>
      <dgm:spPr/>
    </dgm:pt>
    <dgm:pt modelId="{ABFF196A-DC17-4FC2-918E-EEFEAA234013}" type="pres">
      <dgm:prSet presAssocID="{4E745ACC-A994-4707-8139-2B5710F3710E}" presName="Name1" presStyleCnt="0"/>
      <dgm:spPr/>
    </dgm:pt>
    <dgm:pt modelId="{82BA893B-62DF-4A6D-86DF-B7B71E92FD0C}" type="pres">
      <dgm:prSet presAssocID="{4E745ACC-A994-4707-8139-2B5710F3710E}" presName="cycle" presStyleCnt="0"/>
      <dgm:spPr/>
    </dgm:pt>
    <dgm:pt modelId="{B6C791E2-DF27-46DE-B04C-8E3CBDB6DC39}" type="pres">
      <dgm:prSet presAssocID="{4E745ACC-A994-4707-8139-2B5710F3710E}" presName="srcNode" presStyleLbl="node1" presStyleIdx="0" presStyleCnt="7"/>
      <dgm:spPr/>
    </dgm:pt>
    <dgm:pt modelId="{D95F60D1-40FA-4362-8E94-EA8094D5E76C}" type="pres">
      <dgm:prSet presAssocID="{4E745ACC-A994-4707-8139-2B5710F3710E}" presName="conn" presStyleLbl="parChTrans1D2" presStyleIdx="0" presStyleCnt="1"/>
      <dgm:spPr/>
    </dgm:pt>
    <dgm:pt modelId="{4617921F-8E8C-4D18-9969-E00F8711D037}" type="pres">
      <dgm:prSet presAssocID="{4E745ACC-A994-4707-8139-2B5710F3710E}" presName="extraNode" presStyleLbl="node1" presStyleIdx="0" presStyleCnt="7"/>
      <dgm:spPr/>
    </dgm:pt>
    <dgm:pt modelId="{C2C2C9C9-FD25-4734-899C-5728895B1401}" type="pres">
      <dgm:prSet presAssocID="{4E745ACC-A994-4707-8139-2B5710F3710E}" presName="dstNode" presStyleLbl="node1" presStyleIdx="0" presStyleCnt="7"/>
      <dgm:spPr/>
    </dgm:pt>
    <dgm:pt modelId="{5460F679-4F03-4813-93DB-3F055CA9A16D}" type="pres">
      <dgm:prSet presAssocID="{33DF7469-4C08-41BF-BC7E-A265370A9701}" presName="text_1" presStyleLbl="node1" presStyleIdx="0" presStyleCnt="7">
        <dgm:presLayoutVars>
          <dgm:bulletEnabled val="1"/>
        </dgm:presLayoutVars>
      </dgm:prSet>
      <dgm:spPr/>
    </dgm:pt>
    <dgm:pt modelId="{77FB1941-2D4D-4F74-AFEC-85CCEB53ED80}" type="pres">
      <dgm:prSet presAssocID="{33DF7469-4C08-41BF-BC7E-A265370A9701}" presName="accent_1" presStyleCnt="0"/>
      <dgm:spPr/>
    </dgm:pt>
    <dgm:pt modelId="{6C4F45B4-754A-4AE3-AD9A-17BAC5977F20}" type="pres">
      <dgm:prSet presAssocID="{33DF7469-4C08-41BF-BC7E-A265370A9701}" presName="accentRepeatNode" presStyleLbl="solidFgAcc1" presStyleIdx="0" presStyleCnt="7"/>
      <dgm:spPr>
        <a:solidFill>
          <a:schemeClr val="tx2">
            <a:lumMod val="40000"/>
            <a:lumOff val="60000"/>
          </a:schemeClr>
        </a:solidFill>
      </dgm:spPr>
    </dgm:pt>
    <dgm:pt modelId="{BC4C4AA9-8D21-49B9-9631-1F5349ED3DB0}" type="pres">
      <dgm:prSet presAssocID="{BA6551EE-744F-4BD5-8977-05D217C93A75}" presName="text_2" presStyleLbl="node1" presStyleIdx="1" presStyleCnt="7">
        <dgm:presLayoutVars>
          <dgm:bulletEnabled val="1"/>
        </dgm:presLayoutVars>
      </dgm:prSet>
      <dgm:spPr/>
    </dgm:pt>
    <dgm:pt modelId="{E3D12674-CCC0-45B0-9BE8-D28E9E5C89B0}" type="pres">
      <dgm:prSet presAssocID="{BA6551EE-744F-4BD5-8977-05D217C93A75}" presName="accent_2" presStyleCnt="0"/>
      <dgm:spPr/>
    </dgm:pt>
    <dgm:pt modelId="{A4F8976A-8285-43BE-9F09-56613F57F846}" type="pres">
      <dgm:prSet presAssocID="{BA6551EE-744F-4BD5-8977-05D217C93A75}" presName="accentRepeatNode" presStyleLbl="solidFgAcc1" presStyleIdx="1" presStyleCnt="7"/>
      <dgm:spPr>
        <a:solidFill>
          <a:schemeClr val="tx2">
            <a:lumMod val="40000"/>
            <a:lumOff val="60000"/>
          </a:schemeClr>
        </a:solidFill>
      </dgm:spPr>
    </dgm:pt>
    <dgm:pt modelId="{B0F9F5DC-39EC-48CA-AB35-FC755624159A}" type="pres">
      <dgm:prSet presAssocID="{AA7A9A4A-C0C5-48E3-A13C-30C442E45524}" presName="text_3" presStyleLbl="node1" presStyleIdx="2" presStyleCnt="7">
        <dgm:presLayoutVars>
          <dgm:bulletEnabled val="1"/>
        </dgm:presLayoutVars>
      </dgm:prSet>
      <dgm:spPr/>
    </dgm:pt>
    <dgm:pt modelId="{E34826FA-9423-4648-9EC8-AF2F8D9CCD4D}" type="pres">
      <dgm:prSet presAssocID="{AA7A9A4A-C0C5-48E3-A13C-30C442E45524}" presName="accent_3" presStyleCnt="0"/>
      <dgm:spPr/>
    </dgm:pt>
    <dgm:pt modelId="{FFEEE8BC-52A5-4B8B-9497-AB2C5E7AF775}" type="pres">
      <dgm:prSet presAssocID="{AA7A9A4A-C0C5-48E3-A13C-30C442E45524}" presName="accentRepeatNode" presStyleLbl="solidFgAcc1" presStyleIdx="2" presStyleCnt="7"/>
      <dgm:spPr>
        <a:solidFill>
          <a:schemeClr val="tx2">
            <a:lumMod val="40000"/>
            <a:lumOff val="60000"/>
          </a:schemeClr>
        </a:solidFill>
      </dgm:spPr>
    </dgm:pt>
    <dgm:pt modelId="{2955D76A-B4D6-4094-B079-7A3A96BDAC9C}" type="pres">
      <dgm:prSet presAssocID="{8BCB364C-A66D-44F9-A1D7-91B5FCEE0158}" presName="text_4" presStyleLbl="node1" presStyleIdx="3" presStyleCnt="7">
        <dgm:presLayoutVars>
          <dgm:bulletEnabled val="1"/>
        </dgm:presLayoutVars>
      </dgm:prSet>
      <dgm:spPr/>
    </dgm:pt>
    <dgm:pt modelId="{3BE498EB-681E-473A-A6C4-2385AA090DB1}" type="pres">
      <dgm:prSet presAssocID="{8BCB364C-A66D-44F9-A1D7-91B5FCEE0158}" presName="accent_4" presStyleCnt="0"/>
      <dgm:spPr/>
    </dgm:pt>
    <dgm:pt modelId="{50FE4331-4799-4490-813D-D6E7B66BD258}" type="pres">
      <dgm:prSet presAssocID="{8BCB364C-A66D-44F9-A1D7-91B5FCEE0158}" presName="accentRepeatNode" presStyleLbl="solidFgAcc1" presStyleIdx="3" presStyleCnt="7"/>
      <dgm:spPr>
        <a:solidFill>
          <a:schemeClr val="tx2">
            <a:lumMod val="40000"/>
            <a:lumOff val="60000"/>
          </a:schemeClr>
        </a:solidFill>
      </dgm:spPr>
    </dgm:pt>
    <dgm:pt modelId="{B43C5EE3-DAE8-46CC-952E-10BB3E276D5E}" type="pres">
      <dgm:prSet presAssocID="{B1367AB6-BEB0-4D6E-8A89-EF0F160BA78B}" presName="text_5" presStyleLbl="node1" presStyleIdx="4" presStyleCnt="7">
        <dgm:presLayoutVars>
          <dgm:bulletEnabled val="1"/>
        </dgm:presLayoutVars>
      </dgm:prSet>
      <dgm:spPr/>
    </dgm:pt>
    <dgm:pt modelId="{610AE2D5-8A69-463B-BD9A-ADE0E4989E89}" type="pres">
      <dgm:prSet presAssocID="{B1367AB6-BEB0-4D6E-8A89-EF0F160BA78B}" presName="accent_5" presStyleCnt="0"/>
      <dgm:spPr/>
    </dgm:pt>
    <dgm:pt modelId="{4B112488-13B7-4856-8729-C7E4E60D9734}" type="pres">
      <dgm:prSet presAssocID="{B1367AB6-BEB0-4D6E-8A89-EF0F160BA78B}" presName="accentRepeatNode" presStyleLbl="solidFgAcc1" presStyleIdx="4" presStyleCnt="7"/>
      <dgm:spPr>
        <a:solidFill>
          <a:schemeClr val="tx2">
            <a:lumMod val="40000"/>
            <a:lumOff val="60000"/>
          </a:schemeClr>
        </a:solidFill>
      </dgm:spPr>
    </dgm:pt>
    <dgm:pt modelId="{597BB768-AC7F-411A-9E11-7B82517E02EC}" type="pres">
      <dgm:prSet presAssocID="{4519BDE7-4B4C-4E28-8EA8-A9BA69FCE4D6}" presName="text_6" presStyleLbl="node1" presStyleIdx="5" presStyleCnt="7">
        <dgm:presLayoutVars>
          <dgm:bulletEnabled val="1"/>
        </dgm:presLayoutVars>
      </dgm:prSet>
      <dgm:spPr/>
    </dgm:pt>
    <dgm:pt modelId="{00D75560-C6C8-44BA-9348-BB4595906B3C}" type="pres">
      <dgm:prSet presAssocID="{4519BDE7-4B4C-4E28-8EA8-A9BA69FCE4D6}" presName="accent_6" presStyleCnt="0"/>
      <dgm:spPr/>
    </dgm:pt>
    <dgm:pt modelId="{DD7270D2-CE52-44E5-BBD0-802447459D9C}" type="pres">
      <dgm:prSet presAssocID="{4519BDE7-4B4C-4E28-8EA8-A9BA69FCE4D6}" presName="accentRepeatNode" presStyleLbl="solidFgAcc1" presStyleIdx="5" presStyleCnt="7"/>
      <dgm:spPr>
        <a:solidFill>
          <a:schemeClr val="tx2">
            <a:lumMod val="40000"/>
            <a:lumOff val="60000"/>
          </a:schemeClr>
        </a:solidFill>
      </dgm:spPr>
    </dgm:pt>
    <dgm:pt modelId="{E68BCF45-D133-4C8F-B9B8-ACF3E3E77019}" type="pres">
      <dgm:prSet presAssocID="{C4BAB55D-9CEE-49B9-8AEC-9D865028A6F4}" presName="text_7" presStyleLbl="node1" presStyleIdx="6" presStyleCnt="7">
        <dgm:presLayoutVars>
          <dgm:bulletEnabled val="1"/>
        </dgm:presLayoutVars>
      </dgm:prSet>
      <dgm:spPr/>
    </dgm:pt>
    <dgm:pt modelId="{38B34DFC-0791-46A0-AA76-E20CDD90266B}" type="pres">
      <dgm:prSet presAssocID="{C4BAB55D-9CEE-49B9-8AEC-9D865028A6F4}" presName="accent_7" presStyleCnt="0"/>
      <dgm:spPr/>
    </dgm:pt>
    <dgm:pt modelId="{F589F801-5390-49B1-90B6-1F662AD574EF}" type="pres">
      <dgm:prSet presAssocID="{C4BAB55D-9CEE-49B9-8AEC-9D865028A6F4}" presName="accentRepeatNode" presStyleLbl="solidFgAcc1" presStyleIdx="6" presStyleCnt="7"/>
      <dgm:spPr>
        <a:solidFill>
          <a:schemeClr val="tx2">
            <a:lumMod val="40000"/>
            <a:lumOff val="60000"/>
          </a:schemeClr>
        </a:solidFill>
      </dgm:spPr>
    </dgm:pt>
  </dgm:ptLst>
  <dgm:cxnLst>
    <dgm:cxn modelId="{9AB5482F-0969-4872-9B3C-0B0349C12DCD}" srcId="{4E745ACC-A994-4707-8139-2B5710F3710E}" destId="{BA6551EE-744F-4BD5-8977-05D217C93A75}" srcOrd="1" destOrd="0" parTransId="{63E09E1A-E93A-427B-B26A-93420763E596}" sibTransId="{D78578D2-F9DD-4656-9BF5-56518C652982}"/>
    <dgm:cxn modelId="{112C0B7B-4241-485C-9F03-51C3A6C623A3}" srcId="{4E745ACC-A994-4707-8139-2B5710F3710E}" destId="{33DF7469-4C08-41BF-BC7E-A265370A9701}" srcOrd="0" destOrd="0" parTransId="{8CDBEC72-5270-4608-8FFC-B5B6E4362E67}" sibTransId="{DB370F04-CD51-4687-85B4-852DDE7EA378}"/>
    <dgm:cxn modelId="{858FF97E-9AC6-4D1B-AD00-114459932B8B}" type="presOf" srcId="{4E745ACC-A994-4707-8139-2B5710F3710E}" destId="{0576CF3B-F407-4775-8AC0-41AAFE2118EA}" srcOrd="0" destOrd="0" presId="urn:microsoft.com/office/officeart/2008/layout/VerticalCurvedList"/>
    <dgm:cxn modelId="{A195AE8B-E3FD-436F-982A-C8F901EB4F8B}" srcId="{4E745ACC-A994-4707-8139-2B5710F3710E}" destId="{4519BDE7-4B4C-4E28-8EA8-A9BA69FCE4D6}" srcOrd="5" destOrd="0" parTransId="{BBBC5B3A-FCA3-49DA-9C9F-4D7C9217B6BD}" sibTransId="{CE0CF8A1-B1B0-4D63-A9E4-AF351C5C0F9E}"/>
    <dgm:cxn modelId="{BC990890-B841-4FB9-876D-3B1A59676453}" type="presOf" srcId="{B1367AB6-BEB0-4D6E-8A89-EF0F160BA78B}" destId="{B43C5EE3-DAE8-46CC-952E-10BB3E276D5E}" srcOrd="0" destOrd="0" presId="urn:microsoft.com/office/officeart/2008/layout/VerticalCurvedList"/>
    <dgm:cxn modelId="{6EFB9290-DFF1-45CB-B2ED-040D501DEB50}" type="presOf" srcId="{DB370F04-CD51-4687-85B4-852DDE7EA378}" destId="{D95F60D1-40FA-4362-8E94-EA8094D5E76C}" srcOrd="0" destOrd="0" presId="urn:microsoft.com/office/officeart/2008/layout/VerticalCurvedList"/>
    <dgm:cxn modelId="{A19BA8AD-4D01-4707-B934-CFEB357F2EA4}" srcId="{4E745ACC-A994-4707-8139-2B5710F3710E}" destId="{8BCB364C-A66D-44F9-A1D7-91B5FCEE0158}" srcOrd="3" destOrd="0" parTransId="{775FDCD0-9EDF-478A-8A63-A806C9940149}" sibTransId="{3462FCB5-CCA3-4C86-B97A-966355952108}"/>
    <dgm:cxn modelId="{3BC6A3B4-5106-44F4-937B-F6A6886C1CCD}" type="presOf" srcId="{AA7A9A4A-C0C5-48E3-A13C-30C442E45524}" destId="{B0F9F5DC-39EC-48CA-AB35-FC755624159A}" srcOrd="0" destOrd="0" presId="urn:microsoft.com/office/officeart/2008/layout/VerticalCurvedList"/>
    <dgm:cxn modelId="{DA35F6C1-9E3E-48EB-B9EB-BF9138BA44A4}" type="presOf" srcId="{C4BAB55D-9CEE-49B9-8AEC-9D865028A6F4}" destId="{E68BCF45-D133-4C8F-B9B8-ACF3E3E77019}" srcOrd="0" destOrd="0" presId="urn:microsoft.com/office/officeart/2008/layout/VerticalCurvedList"/>
    <dgm:cxn modelId="{730F24C7-B206-427E-9CCE-653EA28CD5C8}" type="presOf" srcId="{33DF7469-4C08-41BF-BC7E-A265370A9701}" destId="{5460F679-4F03-4813-93DB-3F055CA9A16D}" srcOrd="0" destOrd="0" presId="urn:microsoft.com/office/officeart/2008/layout/VerticalCurvedList"/>
    <dgm:cxn modelId="{FB9B8ECE-3C2A-4403-B883-7A7390A01A6A}" type="presOf" srcId="{4519BDE7-4B4C-4E28-8EA8-A9BA69FCE4D6}" destId="{597BB768-AC7F-411A-9E11-7B82517E02EC}" srcOrd="0" destOrd="0" presId="urn:microsoft.com/office/officeart/2008/layout/VerticalCurvedList"/>
    <dgm:cxn modelId="{D7C825D2-6B8C-41A5-949F-49AC66477873}" srcId="{4E745ACC-A994-4707-8139-2B5710F3710E}" destId="{C4BAB55D-9CEE-49B9-8AEC-9D865028A6F4}" srcOrd="6" destOrd="0" parTransId="{C7B79E72-0464-43E1-9AEF-0CEAF7E1D603}" sibTransId="{AE9004E9-C9CB-4FA8-91B7-19BE44E2F386}"/>
    <dgm:cxn modelId="{B28987D7-D4EB-4CB4-9001-63595E3BAABD}" srcId="{4E745ACC-A994-4707-8139-2B5710F3710E}" destId="{B1367AB6-BEB0-4D6E-8A89-EF0F160BA78B}" srcOrd="4" destOrd="0" parTransId="{659292FA-E825-4660-8C1E-C8830E9F1308}" sibTransId="{1B5E17BF-450F-4FF4-B274-D04BFC6AB4C5}"/>
    <dgm:cxn modelId="{8ABC44DE-47B9-4268-9F21-92A93B7DB0A3}" type="presOf" srcId="{BA6551EE-744F-4BD5-8977-05D217C93A75}" destId="{BC4C4AA9-8D21-49B9-9631-1F5349ED3DB0}" srcOrd="0" destOrd="0" presId="urn:microsoft.com/office/officeart/2008/layout/VerticalCurvedList"/>
    <dgm:cxn modelId="{6480A6E8-014E-4A15-B97C-253E8D7CAAF9}" srcId="{4E745ACC-A994-4707-8139-2B5710F3710E}" destId="{AA7A9A4A-C0C5-48E3-A13C-30C442E45524}" srcOrd="2" destOrd="0" parTransId="{996EE769-F934-44A9-B17E-EE073D7CD885}" sibTransId="{8951BDB2-7EDD-487D-BFDC-987D2E7F75AB}"/>
    <dgm:cxn modelId="{505867FF-E490-4664-A85A-7429F6B351E4}" type="presOf" srcId="{8BCB364C-A66D-44F9-A1D7-91B5FCEE0158}" destId="{2955D76A-B4D6-4094-B079-7A3A96BDAC9C}" srcOrd="0" destOrd="0" presId="urn:microsoft.com/office/officeart/2008/layout/VerticalCurvedList"/>
    <dgm:cxn modelId="{FB19E5E6-71EE-4751-BDD7-010754338364}" type="presParOf" srcId="{0576CF3B-F407-4775-8AC0-41AAFE2118EA}" destId="{ABFF196A-DC17-4FC2-918E-EEFEAA234013}" srcOrd="0" destOrd="0" presId="urn:microsoft.com/office/officeart/2008/layout/VerticalCurvedList"/>
    <dgm:cxn modelId="{5CEC49D1-5EBA-42F0-9092-76CDE1F71914}" type="presParOf" srcId="{ABFF196A-DC17-4FC2-918E-EEFEAA234013}" destId="{82BA893B-62DF-4A6D-86DF-B7B71E92FD0C}" srcOrd="0" destOrd="0" presId="urn:microsoft.com/office/officeart/2008/layout/VerticalCurvedList"/>
    <dgm:cxn modelId="{5ED1E536-EB05-43B4-896F-9113024B234E}" type="presParOf" srcId="{82BA893B-62DF-4A6D-86DF-B7B71E92FD0C}" destId="{B6C791E2-DF27-46DE-B04C-8E3CBDB6DC39}" srcOrd="0" destOrd="0" presId="urn:microsoft.com/office/officeart/2008/layout/VerticalCurvedList"/>
    <dgm:cxn modelId="{DB6E6532-D689-4EEF-8BDA-7D990C4646C7}" type="presParOf" srcId="{82BA893B-62DF-4A6D-86DF-B7B71E92FD0C}" destId="{D95F60D1-40FA-4362-8E94-EA8094D5E76C}" srcOrd="1" destOrd="0" presId="urn:microsoft.com/office/officeart/2008/layout/VerticalCurvedList"/>
    <dgm:cxn modelId="{5C3CF860-8EC2-43AA-8479-909DDE7F46AB}" type="presParOf" srcId="{82BA893B-62DF-4A6D-86DF-B7B71E92FD0C}" destId="{4617921F-8E8C-4D18-9969-E00F8711D037}" srcOrd="2" destOrd="0" presId="urn:microsoft.com/office/officeart/2008/layout/VerticalCurvedList"/>
    <dgm:cxn modelId="{BF6DB7E2-E23A-4267-BF95-E22EB1B2655C}" type="presParOf" srcId="{82BA893B-62DF-4A6D-86DF-B7B71E92FD0C}" destId="{C2C2C9C9-FD25-4734-899C-5728895B1401}" srcOrd="3" destOrd="0" presId="urn:microsoft.com/office/officeart/2008/layout/VerticalCurvedList"/>
    <dgm:cxn modelId="{8FD15EB8-70EE-42FD-8D4E-FB4E3BA38BD8}" type="presParOf" srcId="{ABFF196A-DC17-4FC2-918E-EEFEAA234013}" destId="{5460F679-4F03-4813-93DB-3F055CA9A16D}" srcOrd="1" destOrd="0" presId="urn:microsoft.com/office/officeart/2008/layout/VerticalCurvedList"/>
    <dgm:cxn modelId="{4B952782-7272-4855-AF20-32F98E7EDBA5}" type="presParOf" srcId="{ABFF196A-DC17-4FC2-918E-EEFEAA234013}" destId="{77FB1941-2D4D-4F74-AFEC-85CCEB53ED80}" srcOrd="2" destOrd="0" presId="urn:microsoft.com/office/officeart/2008/layout/VerticalCurvedList"/>
    <dgm:cxn modelId="{C7AA9F29-6D2D-4908-AF24-33BD854CEC65}" type="presParOf" srcId="{77FB1941-2D4D-4F74-AFEC-85CCEB53ED80}" destId="{6C4F45B4-754A-4AE3-AD9A-17BAC5977F20}" srcOrd="0" destOrd="0" presId="urn:microsoft.com/office/officeart/2008/layout/VerticalCurvedList"/>
    <dgm:cxn modelId="{9C4DBF83-E0D5-4A92-8434-77F21DF3F4BA}" type="presParOf" srcId="{ABFF196A-DC17-4FC2-918E-EEFEAA234013}" destId="{BC4C4AA9-8D21-49B9-9631-1F5349ED3DB0}" srcOrd="3" destOrd="0" presId="urn:microsoft.com/office/officeart/2008/layout/VerticalCurvedList"/>
    <dgm:cxn modelId="{BD116043-1520-4684-9D23-0DA0E01A7099}" type="presParOf" srcId="{ABFF196A-DC17-4FC2-918E-EEFEAA234013}" destId="{E3D12674-CCC0-45B0-9BE8-D28E9E5C89B0}" srcOrd="4" destOrd="0" presId="urn:microsoft.com/office/officeart/2008/layout/VerticalCurvedList"/>
    <dgm:cxn modelId="{47D856F3-0AB0-43E0-B30F-F8AED313B2AE}" type="presParOf" srcId="{E3D12674-CCC0-45B0-9BE8-D28E9E5C89B0}" destId="{A4F8976A-8285-43BE-9F09-56613F57F846}" srcOrd="0" destOrd="0" presId="urn:microsoft.com/office/officeart/2008/layout/VerticalCurvedList"/>
    <dgm:cxn modelId="{C2D1E3E9-2E48-4BF0-BA2D-CA66EA1C649B}" type="presParOf" srcId="{ABFF196A-DC17-4FC2-918E-EEFEAA234013}" destId="{B0F9F5DC-39EC-48CA-AB35-FC755624159A}" srcOrd="5" destOrd="0" presId="urn:microsoft.com/office/officeart/2008/layout/VerticalCurvedList"/>
    <dgm:cxn modelId="{CA459F24-92DB-40C9-9BCA-C051F9E2628A}" type="presParOf" srcId="{ABFF196A-DC17-4FC2-918E-EEFEAA234013}" destId="{E34826FA-9423-4648-9EC8-AF2F8D9CCD4D}" srcOrd="6" destOrd="0" presId="urn:microsoft.com/office/officeart/2008/layout/VerticalCurvedList"/>
    <dgm:cxn modelId="{408CBA06-09EA-4C10-9DCE-28D4AB653AE8}" type="presParOf" srcId="{E34826FA-9423-4648-9EC8-AF2F8D9CCD4D}" destId="{FFEEE8BC-52A5-4B8B-9497-AB2C5E7AF775}" srcOrd="0" destOrd="0" presId="urn:microsoft.com/office/officeart/2008/layout/VerticalCurvedList"/>
    <dgm:cxn modelId="{B7E2577F-0939-4B8E-A492-A5099CAA5EF8}" type="presParOf" srcId="{ABFF196A-DC17-4FC2-918E-EEFEAA234013}" destId="{2955D76A-B4D6-4094-B079-7A3A96BDAC9C}" srcOrd="7" destOrd="0" presId="urn:microsoft.com/office/officeart/2008/layout/VerticalCurvedList"/>
    <dgm:cxn modelId="{EEEB46BD-7927-4271-A831-682A7DE7D739}" type="presParOf" srcId="{ABFF196A-DC17-4FC2-918E-EEFEAA234013}" destId="{3BE498EB-681E-473A-A6C4-2385AA090DB1}" srcOrd="8" destOrd="0" presId="urn:microsoft.com/office/officeart/2008/layout/VerticalCurvedList"/>
    <dgm:cxn modelId="{B2446571-FEC5-4A3B-AD90-0E7819A47E2F}" type="presParOf" srcId="{3BE498EB-681E-473A-A6C4-2385AA090DB1}" destId="{50FE4331-4799-4490-813D-D6E7B66BD258}" srcOrd="0" destOrd="0" presId="urn:microsoft.com/office/officeart/2008/layout/VerticalCurvedList"/>
    <dgm:cxn modelId="{535DC6DD-E161-4045-9CF7-8390F40B32E5}" type="presParOf" srcId="{ABFF196A-DC17-4FC2-918E-EEFEAA234013}" destId="{B43C5EE3-DAE8-46CC-952E-10BB3E276D5E}" srcOrd="9" destOrd="0" presId="urn:microsoft.com/office/officeart/2008/layout/VerticalCurvedList"/>
    <dgm:cxn modelId="{E6DD23F7-7000-427E-8C51-1B048C2F4C31}" type="presParOf" srcId="{ABFF196A-DC17-4FC2-918E-EEFEAA234013}" destId="{610AE2D5-8A69-463B-BD9A-ADE0E4989E89}" srcOrd="10" destOrd="0" presId="urn:microsoft.com/office/officeart/2008/layout/VerticalCurvedList"/>
    <dgm:cxn modelId="{D56D8838-49A3-4B3E-88EE-2FE65AF3C276}" type="presParOf" srcId="{610AE2D5-8A69-463B-BD9A-ADE0E4989E89}" destId="{4B112488-13B7-4856-8729-C7E4E60D9734}" srcOrd="0" destOrd="0" presId="urn:microsoft.com/office/officeart/2008/layout/VerticalCurvedList"/>
    <dgm:cxn modelId="{ECC249FD-227C-4636-98F6-E6640BAFCFA4}" type="presParOf" srcId="{ABFF196A-DC17-4FC2-918E-EEFEAA234013}" destId="{597BB768-AC7F-411A-9E11-7B82517E02EC}" srcOrd="11" destOrd="0" presId="urn:microsoft.com/office/officeart/2008/layout/VerticalCurvedList"/>
    <dgm:cxn modelId="{08834B84-CF52-4F30-A05C-D4B6B0E90105}" type="presParOf" srcId="{ABFF196A-DC17-4FC2-918E-EEFEAA234013}" destId="{00D75560-C6C8-44BA-9348-BB4595906B3C}" srcOrd="12" destOrd="0" presId="urn:microsoft.com/office/officeart/2008/layout/VerticalCurvedList"/>
    <dgm:cxn modelId="{FA293A91-9E7F-432F-AFA2-5296D5B23691}" type="presParOf" srcId="{00D75560-C6C8-44BA-9348-BB4595906B3C}" destId="{DD7270D2-CE52-44E5-BBD0-802447459D9C}" srcOrd="0" destOrd="0" presId="urn:microsoft.com/office/officeart/2008/layout/VerticalCurvedList"/>
    <dgm:cxn modelId="{5F6B8909-FC29-43AC-928A-56EC062B6632}" type="presParOf" srcId="{ABFF196A-DC17-4FC2-918E-EEFEAA234013}" destId="{E68BCF45-D133-4C8F-B9B8-ACF3E3E77019}" srcOrd="13" destOrd="0" presId="urn:microsoft.com/office/officeart/2008/layout/VerticalCurvedList"/>
    <dgm:cxn modelId="{32AB119F-00CC-4E6B-B9CC-142C473696F8}" type="presParOf" srcId="{ABFF196A-DC17-4FC2-918E-EEFEAA234013}" destId="{38B34DFC-0791-46A0-AA76-E20CDD90266B}" srcOrd="14" destOrd="0" presId="urn:microsoft.com/office/officeart/2008/layout/VerticalCurvedList"/>
    <dgm:cxn modelId="{AAF7F348-A27D-49F5-8B6B-68DE47E84141}" type="presParOf" srcId="{38B34DFC-0791-46A0-AA76-E20CDD90266B}" destId="{F589F801-5390-49B1-90B6-1F662AD574EF}" srcOrd="0" destOrd="0" presId="urn:microsoft.com/office/officeart/2008/layout/VerticalCurvedList"/>
  </dgm:cxnLst>
  <dgm:bg>
    <a:effectLst>
      <a:outerShdw blurRad="76200" dir="18900000" sy="23000" kx="-1200000" algn="bl" rotWithShape="0">
        <a:prstClr val="black">
          <a:alpha val="20000"/>
        </a:prstClr>
      </a:outerShdw>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E745ACC-A994-4707-8139-2B5710F3710E}" type="doc">
      <dgm:prSet loTypeId="urn:microsoft.com/office/officeart/2008/layout/VerticalCurvedList" loCatId="list" qsTypeId="urn:microsoft.com/office/officeart/2005/8/quickstyle/3d2" qsCatId="3D" csTypeId="urn:microsoft.com/office/officeart/2005/8/colors/accent1_2" csCatId="accent1" phldr="1"/>
      <dgm:spPr/>
      <dgm:t>
        <a:bodyPr/>
        <a:lstStyle/>
        <a:p>
          <a:endParaRPr lang="sv-SE"/>
        </a:p>
      </dgm:t>
    </dgm:pt>
    <dgm:pt modelId="{33DF7469-4C08-41BF-BC7E-A265370A9701}">
      <dgm:prSet/>
      <dgm:spPr/>
      <dgm:t>
        <a:bodyPr/>
        <a:lstStyle/>
        <a:p>
          <a:r>
            <a:rPr lang="sv-SE"/>
            <a:t>Chat </a:t>
          </a:r>
        </a:p>
      </dgm:t>
    </dgm:pt>
    <dgm:pt modelId="{8CDBEC72-5270-4608-8FFC-B5B6E4362E67}" type="parTrans" cxnId="{112C0B7B-4241-485C-9F03-51C3A6C623A3}">
      <dgm:prSet/>
      <dgm:spPr/>
      <dgm:t>
        <a:bodyPr/>
        <a:lstStyle/>
        <a:p>
          <a:endParaRPr lang="sv-SE"/>
        </a:p>
      </dgm:t>
    </dgm:pt>
    <dgm:pt modelId="{DB370F04-CD51-4687-85B4-852DDE7EA378}" type="sibTrans" cxnId="{112C0B7B-4241-485C-9F03-51C3A6C623A3}">
      <dgm:prSet/>
      <dgm:spPr/>
      <dgm:t>
        <a:bodyPr/>
        <a:lstStyle/>
        <a:p>
          <a:endParaRPr lang="sv-SE"/>
        </a:p>
      </dgm:t>
    </dgm:pt>
    <dgm:pt modelId="{C4BAB55D-9CEE-49B9-8AEC-9D865028A6F4}">
      <dgm:prSet/>
      <dgm:spPr/>
      <dgm:t>
        <a:bodyPr/>
        <a:lstStyle/>
        <a:p>
          <a:pPr>
            <a:buFont typeface="Arial" panose="020B0604020202020204" pitchFamily="34" charset="0"/>
            <a:buChar char="•"/>
          </a:pPr>
          <a:r>
            <a:rPr lang="sv-SE"/>
            <a:t>Utbildningsteam </a:t>
          </a:r>
        </a:p>
      </dgm:t>
    </dgm:pt>
    <dgm:pt modelId="{C7B79E72-0464-43E1-9AEF-0CEAF7E1D603}" type="parTrans" cxnId="{D7C825D2-6B8C-41A5-949F-49AC66477873}">
      <dgm:prSet/>
      <dgm:spPr/>
      <dgm:t>
        <a:bodyPr/>
        <a:lstStyle/>
        <a:p>
          <a:endParaRPr lang="sv-SE"/>
        </a:p>
      </dgm:t>
    </dgm:pt>
    <dgm:pt modelId="{AE9004E9-C9CB-4FA8-91B7-19BE44E2F386}" type="sibTrans" cxnId="{D7C825D2-6B8C-41A5-949F-49AC66477873}">
      <dgm:prSet/>
      <dgm:spPr/>
      <dgm:t>
        <a:bodyPr/>
        <a:lstStyle/>
        <a:p>
          <a:endParaRPr lang="sv-SE"/>
        </a:p>
      </dgm:t>
    </dgm:pt>
    <dgm:pt modelId="{2838D848-D8DD-4E00-87C8-FEBEFF29C7E2}">
      <dgm:prSet/>
      <dgm:spPr/>
      <dgm:t>
        <a:bodyPr/>
        <a:lstStyle/>
        <a:p>
          <a:r>
            <a:rPr lang="sv-SE" dirty="0"/>
            <a:t>Mer i stöd och behandling </a:t>
          </a:r>
        </a:p>
      </dgm:t>
    </dgm:pt>
    <dgm:pt modelId="{511F4152-ACC3-48C3-9C6D-763C500936E8}" type="parTrans" cxnId="{0DF5203A-0BDF-4E77-9163-FA3D0C307008}">
      <dgm:prSet/>
      <dgm:spPr/>
      <dgm:t>
        <a:bodyPr/>
        <a:lstStyle/>
        <a:p>
          <a:endParaRPr lang="sv-SE"/>
        </a:p>
      </dgm:t>
    </dgm:pt>
    <dgm:pt modelId="{E6C9758A-BEE1-4118-A6EF-B99ECE749F27}" type="sibTrans" cxnId="{0DF5203A-0BDF-4E77-9163-FA3D0C307008}">
      <dgm:prSet/>
      <dgm:spPr/>
      <dgm:t>
        <a:bodyPr/>
        <a:lstStyle/>
        <a:p>
          <a:endParaRPr lang="sv-SE"/>
        </a:p>
      </dgm:t>
    </dgm:pt>
    <dgm:pt modelId="{6C741549-AE2F-4189-AD00-E4E7416621A9}">
      <dgm:prSet/>
      <dgm:spPr/>
      <dgm:t>
        <a:bodyPr/>
        <a:lstStyle/>
        <a:p>
          <a:r>
            <a:rPr lang="sv-SE"/>
            <a:t>Bokningsbara tider för rådfrågning/bedömning </a:t>
          </a:r>
        </a:p>
      </dgm:t>
    </dgm:pt>
    <dgm:pt modelId="{A70B07FB-AFD9-4662-BCEE-8D9A9559F718}" type="parTrans" cxnId="{3AEF8869-1D3C-46E9-A730-2B772352F368}">
      <dgm:prSet/>
      <dgm:spPr/>
      <dgm:t>
        <a:bodyPr/>
        <a:lstStyle/>
        <a:p>
          <a:endParaRPr lang="sv-SE"/>
        </a:p>
      </dgm:t>
    </dgm:pt>
    <dgm:pt modelId="{E585A7E5-0476-434A-A957-7910BCA63EDD}" type="sibTrans" cxnId="{3AEF8869-1D3C-46E9-A730-2B772352F368}">
      <dgm:prSet/>
      <dgm:spPr/>
      <dgm:t>
        <a:bodyPr/>
        <a:lstStyle/>
        <a:p>
          <a:endParaRPr lang="sv-SE"/>
        </a:p>
      </dgm:t>
    </dgm:pt>
    <dgm:pt modelId="{672DF52C-A5BA-4039-8552-56C00476EFF5}">
      <dgm:prSet/>
      <dgm:spPr/>
      <dgm:t>
        <a:bodyPr/>
        <a:lstStyle/>
        <a:p>
          <a:r>
            <a:rPr lang="sv-SE"/>
            <a:t>Remissgranskning </a:t>
          </a:r>
        </a:p>
      </dgm:t>
    </dgm:pt>
    <dgm:pt modelId="{26D23877-44B0-4326-961A-CAF5392061AA}" type="parTrans" cxnId="{4B49518A-787B-4A96-B3F5-933E9C6CC6C9}">
      <dgm:prSet/>
      <dgm:spPr/>
      <dgm:t>
        <a:bodyPr/>
        <a:lstStyle/>
        <a:p>
          <a:endParaRPr lang="sv-SE"/>
        </a:p>
      </dgm:t>
    </dgm:pt>
    <dgm:pt modelId="{4299C79A-49AF-47CE-ABEB-6D58E8BF5DD7}" type="sibTrans" cxnId="{4B49518A-787B-4A96-B3F5-933E9C6CC6C9}">
      <dgm:prSet/>
      <dgm:spPr/>
      <dgm:t>
        <a:bodyPr/>
        <a:lstStyle/>
        <a:p>
          <a:endParaRPr lang="sv-SE"/>
        </a:p>
      </dgm:t>
    </dgm:pt>
    <dgm:pt modelId="{DCF5D3CA-B5CF-4B7F-8C53-FB53DEA4134F}">
      <dgm:prSet/>
      <dgm:spPr/>
      <dgm:t>
        <a:bodyPr/>
        <a:lstStyle/>
        <a:p>
          <a:r>
            <a:rPr lang="sv-SE"/>
            <a:t>Individuella insatser som ges på distans </a:t>
          </a:r>
        </a:p>
      </dgm:t>
    </dgm:pt>
    <dgm:pt modelId="{945A3521-036D-48C9-9C2A-3EC784832603}" type="parTrans" cxnId="{F881717C-C2EE-4735-8DD3-97698F3BC079}">
      <dgm:prSet/>
      <dgm:spPr/>
      <dgm:t>
        <a:bodyPr/>
        <a:lstStyle/>
        <a:p>
          <a:endParaRPr lang="sv-SE"/>
        </a:p>
      </dgm:t>
    </dgm:pt>
    <dgm:pt modelId="{6A2BE1C1-4A7C-4368-BEFF-21508097D975}" type="sibTrans" cxnId="{F881717C-C2EE-4735-8DD3-97698F3BC079}">
      <dgm:prSet/>
      <dgm:spPr/>
      <dgm:t>
        <a:bodyPr/>
        <a:lstStyle/>
        <a:p>
          <a:endParaRPr lang="sv-SE"/>
        </a:p>
      </dgm:t>
    </dgm:pt>
    <dgm:pt modelId="{64ADC3E9-C63D-465E-A772-342F8C92F892}">
      <dgm:prSet/>
      <dgm:spPr/>
      <dgm:t>
        <a:bodyPr/>
        <a:lstStyle/>
        <a:p>
          <a:r>
            <a:rPr lang="sv-SE" dirty="0"/>
            <a:t>Fler utbildningar </a:t>
          </a:r>
        </a:p>
      </dgm:t>
    </dgm:pt>
    <dgm:pt modelId="{EDD541C6-AF7A-4EA8-BC7A-E9D599E88BF5}" type="parTrans" cxnId="{6FDBEA72-8F0C-4210-956E-CB7065B84C52}">
      <dgm:prSet/>
      <dgm:spPr/>
      <dgm:t>
        <a:bodyPr/>
        <a:lstStyle/>
        <a:p>
          <a:endParaRPr lang="sv-SE"/>
        </a:p>
      </dgm:t>
    </dgm:pt>
    <dgm:pt modelId="{EFA54BA4-8C80-4B21-81AD-9D04593C8E77}" type="sibTrans" cxnId="{6FDBEA72-8F0C-4210-956E-CB7065B84C52}">
      <dgm:prSet/>
      <dgm:spPr/>
      <dgm:t>
        <a:bodyPr/>
        <a:lstStyle/>
        <a:p>
          <a:endParaRPr lang="sv-SE"/>
        </a:p>
      </dgm:t>
    </dgm:pt>
    <dgm:pt modelId="{0576CF3B-F407-4775-8AC0-41AAFE2118EA}" type="pres">
      <dgm:prSet presAssocID="{4E745ACC-A994-4707-8139-2B5710F3710E}" presName="Name0" presStyleCnt="0">
        <dgm:presLayoutVars>
          <dgm:chMax val="7"/>
          <dgm:chPref val="7"/>
          <dgm:dir/>
        </dgm:presLayoutVars>
      </dgm:prSet>
      <dgm:spPr/>
    </dgm:pt>
    <dgm:pt modelId="{ABFF196A-DC17-4FC2-918E-EEFEAA234013}" type="pres">
      <dgm:prSet presAssocID="{4E745ACC-A994-4707-8139-2B5710F3710E}" presName="Name1" presStyleCnt="0"/>
      <dgm:spPr/>
    </dgm:pt>
    <dgm:pt modelId="{82BA893B-62DF-4A6D-86DF-B7B71E92FD0C}" type="pres">
      <dgm:prSet presAssocID="{4E745ACC-A994-4707-8139-2B5710F3710E}" presName="cycle" presStyleCnt="0"/>
      <dgm:spPr/>
    </dgm:pt>
    <dgm:pt modelId="{B6C791E2-DF27-46DE-B04C-8E3CBDB6DC39}" type="pres">
      <dgm:prSet presAssocID="{4E745ACC-A994-4707-8139-2B5710F3710E}" presName="srcNode" presStyleLbl="node1" presStyleIdx="0" presStyleCnt="7"/>
      <dgm:spPr/>
    </dgm:pt>
    <dgm:pt modelId="{D95F60D1-40FA-4362-8E94-EA8094D5E76C}" type="pres">
      <dgm:prSet presAssocID="{4E745ACC-A994-4707-8139-2B5710F3710E}" presName="conn" presStyleLbl="parChTrans1D2" presStyleIdx="0" presStyleCnt="1"/>
      <dgm:spPr/>
    </dgm:pt>
    <dgm:pt modelId="{4617921F-8E8C-4D18-9969-E00F8711D037}" type="pres">
      <dgm:prSet presAssocID="{4E745ACC-A994-4707-8139-2B5710F3710E}" presName="extraNode" presStyleLbl="node1" presStyleIdx="0" presStyleCnt="7"/>
      <dgm:spPr/>
    </dgm:pt>
    <dgm:pt modelId="{C2C2C9C9-FD25-4734-899C-5728895B1401}" type="pres">
      <dgm:prSet presAssocID="{4E745ACC-A994-4707-8139-2B5710F3710E}" presName="dstNode" presStyleLbl="node1" presStyleIdx="0" presStyleCnt="7"/>
      <dgm:spPr/>
    </dgm:pt>
    <dgm:pt modelId="{5460F679-4F03-4813-93DB-3F055CA9A16D}" type="pres">
      <dgm:prSet presAssocID="{33DF7469-4C08-41BF-BC7E-A265370A9701}" presName="text_1" presStyleLbl="node1" presStyleIdx="0" presStyleCnt="7">
        <dgm:presLayoutVars>
          <dgm:bulletEnabled val="1"/>
        </dgm:presLayoutVars>
      </dgm:prSet>
      <dgm:spPr/>
    </dgm:pt>
    <dgm:pt modelId="{77FB1941-2D4D-4F74-AFEC-85CCEB53ED80}" type="pres">
      <dgm:prSet presAssocID="{33DF7469-4C08-41BF-BC7E-A265370A9701}" presName="accent_1" presStyleCnt="0"/>
      <dgm:spPr/>
    </dgm:pt>
    <dgm:pt modelId="{6C4F45B4-754A-4AE3-AD9A-17BAC5977F20}" type="pres">
      <dgm:prSet presAssocID="{33DF7469-4C08-41BF-BC7E-A265370A9701}" presName="accentRepeatNode" presStyleLbl="solidFgAcc1" presStyleIdx="0" presStyleCnt="7"/>
      <dgm:spPr>
        <a:solidFill>
          <a:schemeClr val="tx2">
            <a:lumMod val="40000"/>
            <a:lumOff val="60000"/>
          </a:schemeClr>
        </a:solidFill>
      </dgm:spPr>
    </dgm:pt>
    <dgm:pt modelId="{55DCDB15-ECAB-4B2D-8317-ED873888D053}" type="pres">
      <dgm:prSet presAssocID="{2838D848-D8DD-4E00-87C8-FEBEFF29C7E2}" presName="text_2" presStyleLbl="node1" presStyleIdx="1" presStyleCnt="7">
        <dgm:presLayoutVars>
          <dgm:bulletEnabled val="1"/>
        </dgm:presLayoutVars>
      </dgm:prSet>
      <dgm:spPr/>
    </dgm:pt>
    <dgm:pt modelId="{3092D138-0F09-4BB0-8FAC-8891FB7085E0}" type="pres">
      <dgm:prSet presAssocID="{2838D848-D8DD-4E00-87C8-FEBEFF29C7E2}" presName="accent_2" presStyleCnt="0"/>
      <dgm:spPr/>
    </dgm:pt>
    <dgm:pt modelId="{5ECAFA50-05D2-4285-B16B-F2BB8FA93DF8}" type="pres">
      <dgm:prSet presAssocID="{2838D848-D8DD-4E00-87C8-FEBEFF29C7E2}" presName="accentRepeatNode" presStyleLbl="solidFgAcc1" presStyleIdx="1" presStyleCnt="7"/>
      <dgm:spPr>
        <a:solidFill>
          <a:schemeClr val="tx2">
            <a:lumMod val="40000"/>
            <a:lumOff val="60000"/>
          </a:schemeClr>
        </a:solidFill>
      </dgm:spPr>
    </dgm:pt>
    <dgm:pt modelId="{258E5343-56E9-4C31-858B-285B711451BF}" type="pres">
      <dgm:prSet presAssocID="{6C741549-AE2F-4189-AD00-E4E7416621A9}" presName="text_3" presStyleLbl="node1" presStyleIdx="2" presStyleCnt="7">
        <dgm:presLayoutVars>
          <dgm:bulletEnabled val="1"/>
        </dgm:presLayoutVars>
      </dgm:prSet>
      <dgm:spPr/>
    </dgm:pt>
    <dgm:pt modelId="{C6149BE3-81A9-4145-B219-8F620C91E5BE}" type="pres">
      <dgm:prSet presAssocID="{6C741549-AE2F-4189-AD00-E4E7416621A9}" presName="accent_3" presStyleCnt="0"/>
      <dgm:spPr/>
    </dgm:pt>
    <dgm:pt modelId="{38C0A4B4-067E-4748-B168-FFDF1A592199}" type="pres">
      <dgm:prSet presAssocID="{6C741549-AE2F-4189-AD00-E4E7416621A9}" presName="accentRepeatNode" presStyleLbl="solidFgAcc1" presStyleIdx="2" presStyleCnt="7"/>
      <dgm:spPr>
        <a:solidFill>
          <a:schemeClr val="tx2">
            <a:lumMod val="40000"/>
            <a:lumOff val="60000"/>
          </a:schemeClr>
        </a:solidFill>
      </dgm:spPr>
    </dgm:pt>
    <dgm:pt modelId="{9EE8FA0D-31C7-47B6-9156-7CAE67A33146}" type="pres">
      <dgm:prSet presAssocID="{672DF52C-A5BA-4039-8552-56C00476EFF5}" presName="text_4" presStyleLbl="node1" presStyleIdx="3" presStyleCnt="7">
        <dgm:presLayoutVars>
          <dgm:bulletEnabled val="1"/>
        </dgm:presLayoutVars>
      </dgm:prSet>
      <dgm:spPr/>
    </dgm:pt>
    <dgm:pt modelId="{29AEA24B-BD0F-46A5-AC1C-E68A27426CFD}" type="pres">
      <dgm:prSet presAssocID="{672DF52C-A5BA-4039-8552-56C00476EFF5}" presName="accent_4" presStyleCnt="0"/>
      <dgm:spPr/>
    </dgm:pt>
    <dgm:pt modelId="{6C9DC192-6B04-4DC9-9042-11FFBB485C4B}" type="pres">
      <dgm:prSet presAssocID="{672DF52C-A5BA-4039-8552-56C00476EFF5}" presName="accentRepeatNode" presStyleLbl="solidFgAcc1" presStyleIdx="3" presStyleCnt="7"/>
      <dgm:spPr>
        <a:solidFill>
          <a:schemeClr val="tx2">
            <a:lumMod val="40000"/>
            <a:lumOff val="60000"/>
          </a:schemeClr>
        </a:solidFill>
      </dgm:spPr>
    </dgm:pt>
    <dgm:pt modelId="{0F66AF59-2FC8-4D04-B010-BFCE943EA873}" type="pres">
      <dgm:prSet presAssocID="{DCF5D3CA-B5CF-4B7F-8C53-FB53DEA4134F}" presName="text_5" presStyleLbl="node1" presStyleIdx="4" presStyleCnt="7">
        <dgm:presLayoutVars>
          <dgm:bulletEnabled val="1"/>
        </dgm:presLayoutVars>
      </dgm:prSet>
      <dgm:spPr/>
    </dgm:pt>
    <dgm:pt modelId="{FE0906CF-577B-4060-B797-4543F987A3E6}" type="pres">
      <dgm:prSet presAssocID="{DCF5D3CA-B5CF-4B7F-8C53-FB53DEA4134F}" presName="accent_5" presStyleCnt="0"/>
      <dgm:spPr/>
    </dgm:pt>
    <dgm:pt modelId="{91B63567-7223-42BC-899B-F1D2A6AA4755}" type="pres">
      <dgm:prSet presAssocID="{DCF5D3CA-B5CF-4B7F-8C53-FB53DEA4134F}" presName="accentRepeatNode" presStyleLbl="solidFgAcc1" presStyleIdx="4" presStyleCnt="7"/>
      <dgm:spPr>
        <a:solidFill>
          <a:schemeClr val="tx2">
            <a:lumMod val="40000"/>
            <a:lumOff val="60000"/>
          </a:schemeClr>
        </a:solidFill>
      </dgm:spPr>
    </dgm:pt>
    <dgm:pt modelId="{BBEB6988-3F11-486C-A815-58673AD9988A}" type="pres">
      <dgm:prSet presAssocID="{64ADC3E9-C63D-465E-A772-342F8C92F892}" presName="text_6" presStyleLbl="node1" presStyleIdx="5" presStyleCnt="7">
        <dgm:presLayoutVars>
          <dgm:bulletEnabled val="1"/>
        </dgm:presLayoutVars>
      </dgm:prSet>
      <dgm:spPr/>
    </dgm:pt>
    <dgm:pt modelId="{5E554CBC-E22F-4A80-8FD8-F9521A945AB1}" type="pres">
      <dgm:prSet presAssocID="{64ADC3E9-C63D-465E-A772-342F8C92F892}" presName="accent_6" presStyleCnt="0"/>
      <dgm:spPr/>
    </dgm:pt>
    <dgm:pt modelId="{DCE60F77-737F-4268-9344-DE7630993C6F}" type="pres">
      <dgm:prSet presAssocID="{64ADC3E9-C63D-465E-A772-342F8C92F892}" presName="accentRepeatNode" presStyleLbl="solidFgAcc1" presStyleIdx="5" presStyleCnt="7"/>
      <dgm:spPr>
        <a:solidFill>
          <a:schemeClr val="tx2">
            <a:lumMod val="40000"/>
            <a:lumOff val="60000"/>
          </a:schemeClr>
        </a:solidFill>
      </dgm:spPr>
    </dgm:pt>
    <dgm:pt modelId="{E68BCF45-D133-4C8F-B9B8-ACF3E3E77019}" type="pres">
      <dgm:prSet presAssocID="{C4BAB55D-9CEE-49B9-8AEC-9D865028A6F4}" presName="text_7" presStyleLbl="node1" presStyleIdx="6" presStyleCnt="7" custLinFactNeighborX="399">
        <dgm:presLayoutVars>
          <dgm:bulletEnabled val="1"/>
        </dgm:presLayoutVars>
      </dgm:prSet>
      <dgm:spPr/>
    </dgm:pt>
    <dgm:pt modelId="{38B34DFC-0791-46A0-AA76-E20CDD90266B}" type="pres">
      <dgm:prSet presAssocID="{C4BAB55D-9CEE-49B9-8AEC-9D865028A6F4}" presName="accent_7" presStyleCnt="0"/>
      <dgm:spPr/>
    </dgm:pt>
    <dgm:pt modelId="{F589F801-5390-49B1-90B6-1F662AD574EF}" type="pres">
      <dgm:prSet presAssocID="{C4BAB55D-9CEE-49B9-8AEC-9D865028A6F4}" presName="accentRepeatNode" presStyleLbl="solidFgAcc1" presStyleIdx="6" presStyleCnt="7"/>
      <dgm:spPr>
        <a:solidFill>
          <a:schemeClr val="tx2">
            <a:lumMod val="40000"/>
            <a:lumOff val="60000"/>
          </a:schemeClr>
        </a:solidFill>
      </dgm:spPr>
    </dgm:pt>
  </dgm:ptLst>
  <dgm:cxnLst>
    <dgm:cxn modelId="{88120203-B68B-4772-8807-0750D71AA165}" type="presOf" srcId="{DCF5D3CA-B5CF-4B7F-8C53-FB53DEA4134F}" destId="{0F66AF59-2FC8-4D04-B010-BFCE943EA873}" srcOrd="0" destOrd="0" presId="urn:microsoft.com/office/officeart/2008/layout/VerticalCurvedList"/>
    <dgm:cxn modelId="{D9F5CC1F-97D3-4C9D-9900-5991FBA4456B}" type="presOf" srcId="{2838D848-D8DD-4E00-87C8-FEBEFF29C7E2}" destId="{55DCDB15-ECAB-4B2D-8317-ED873888D053}" srcOrd="0" destOrd="0" presId="urn:microsoft.com/office/officeart/2008/layout/VerticalCurvedList"/>
    <dgm:cxn modelId="{0DF5203A-0BDF-4E77-9163-FA3D0C307008}" srcId="{4E745ACC-A994-4707-8139-2B5710F3710E}" destId="{2838D848-D8DD-4E00-87C8-FEBEFF29C7E2}" srcOrd="1" destOrd="0" parTransId="{511F4152-ACC3-48C3-9C6D-763C500936E8}" sibTransId="{E6C9758A-BEE1-4118-A6EF-B99ECE749F27}"/>
    <dgm:cxn modelId="{5718B63F-5099-4EF7-A599-73AE8D7C03D9}" type="presOf" srcId="{64ADC3E9-C63D-465E-A772-342F8C92F892}" destId="{BBEB6988-3F11-486C-A815-58673AD9988A}" srcOrd="0" destOrd="0" presId="urn:microsoft.com/office/officeart/2008/layout/VerticalCurvedList"/>
    <dgm:cxn modelId="{3AEF8869-1D3C-46E9-A730-2B772352F368}" srcId="{4E745ACC-A994-4707-8139-2B5710F3710E}" destId="{6C741549-AE2F-4189-AD00-E4E7416621A9}" srcOrd="2" destOrd="0" parTransId="{A70B07FB-AFD9-4662-BCEE-8D9A9559F718}" sibTransId="{E585A7E5-0476-434A-A957-7910BCA63EDD}"/>
    <dgm:cxn modelId="{6FDBEA72-8F0C-4210-956E-CB7065B84C52}" srcId="{4E745ACC-A994-4707-8139-2B5710F3710E}" destId="{64ADC3E9-C63D-465E-A772-342F8C92F892}" srcOrd="5" destOrd="0" parTransId="{EDD541C6-AF7A-4EA8-BC7A-E9D599E88BF5}" sibTransId="{EFA54BA4-8C80-4B21-81AD-9D04593C8E77}"/>
    <dgm:cxn modelId="{112C0B7B-4241-485C-9F03-51C3A6C623A3}" srcId="{4E745ACC-A994-4707-8139-2B5710F3710E}" destId="{33DF7469-4C08-41BF-BC7E-A265370A9701}" srcOrd="0" destOrd="0" parTransId="{8CDBEC72-5270-4608-8FFC-B5B6E4362E67}" sibTransId="{DB370F04-CD51-4687-85B4-852DDE7EA378}"/>
    <dgm:cxn modelId="{F881717C-C2EE-4735-8DD3-97698F3BC079}" srcId="{4E745ACC-A994-4707-8139-2B5710F3710E}" destId="{DCF5D3CA-B5CF-4B7F-8C53-FB53DEA4134F}" srcOrd="4" destOrd="0" parTransId="{945A3521-036D-48C9-9C2A-3EC784832603}" sibTransId="{6A2BE1C1-4A7C-4368-BEFF-21508097D975}"/>
    <dgm:cxn modelId="{858FF97E-9AC6-4D1B-AD00-114459932B8B}" type="presOf" srcId="{4E745ACC-A994-4707-8139-2B5710F3710E}" destId="{0576CF3B-F407-4775-8AC0-41AAFE2118EA}" srcOrd="0" destOrd="0" presId="urn:microsoft.com/office/officeart/2008/layout/VerticalCurvedList"/>
    <dgm:cxn modelId="{4B49518A-787B-4A96-B3F5-933E9C6CC6C9}" srcId="{4E745ACC-A994-4707-8139-2B5710F3710E}" destId="{672DF52C-A5BA-4039-8552-56C00476EFF5}" srcOrd="3" destOrd="0" parTransId="{26D23877-44B0-4326-961A-CAF5392061AA}" sibTransId="{4299C79A-49AF-47CE-ABEB-6D58E8BF5DD7}"/>
    <dgm:cxn modelId="{6EFB9290-DFF1-45CB-B2ED-040D501DEB50}" type="presOf" srcId="{DB370F04-CD51-4687-85B4-852DDE7EA378}" destId="{D95F60D1-40FA-4362-8E94-EA8094D5E76C}" srcOrd="0" destOrd="0" presId="urn:microsoft.com/office/officeart/2008/layout/VerticalCurvedList"/>
    <dgm:cxn modelId="{B81C31AD-70B3-41A3-A920-8751D3BC0E12}" type="presOf" srcId="{672DF52C-A5BA-4039-8552-56C00476EFF5}" destId="{9EE8FA0D-31C7-47B6-9156-7CAE67A33146}" srcOrd="0" destOrd="0" presId="urn:microsoft.com/office/officeart/2008/layout/VerticalCurvedList"/>
    <dgm:cxn modelId="{08B6A7B0-D5DE-42F5-B8F0-0612F3A68414}" type="presOf" srcId="{6C741549-AE2F-4189-AD00-E4E7416621A9}" destId="{258E5343-56E9-4C31-858B-285B711451BF}" srcOrd="0" destOrd="0" presId="urn:microsoft.com/office/officeart/2008/layout/VerticalCurvedList"/>
    <dgm:cxn modelId="{DA35F6C1-9E3E-48EB-B9EB-BF9138BA44A4}" type="presOf" srcId="{C4BAB55D-9CEE-49B9-8AEC-9D865028A6F4}" destId="{E68BCF45-D133-4C8F-B9B8-ACF3E3E77019}" srcOrd="0" destOrd="0" presId="urn:microsoft.com/office/officeart/2008/layout/VerticalCurvedList"/>
    <dgm:cxn modelId="{730F24C7-B206-427E-9CCE-653EA28CD5C8}" type="presOf" srcId="{33DF7469-4C08-41BF-BC7E-A265370A9701}" destId="{5460F679-4F03-4813-93DB-3F055CA9A16D}" srcOrd="0" destOrd="0" presId="urn:microsoft.com/office/officeart/2008/layout/VerticalCurvedList"/>
    <dgm:cxn modelId="{D7C825D2-6B8C-41A5-949F-49AC66477873}" srcId="{4E745ACC-A994-4707-8139-2B5710F3710E}" destId="{C4BAB55D-9CEE-49B9-8AEC-9D865028A6F4}" srcOrd="6" destOrd="0" parTransId="{C7B79E72-0464-43E1-9AEF-0CEAF7E1D603}" sibTransId="{AE9004E9-C9CB-4FA8-91B7-19BE44E2F386}"/>
    <dgm:cxn modelId="{FB19E5E6-71EE-4751-BDD7-010754338364}" type="presParOf" srcId="{0576CF3B-F407-4775-8AC0-41AAFE2118EA}" destId="{ABFF196A-DC17-4FC2-918E-EEFEAA234013}" srcOrd="0" destOrd="0" presId="urn:microsoft.com/office/officeart/2008/layout/VerticalCurvedList"/>
    <dgm:cxn modelId="{5CEC49D1-5EBA-42F0-9092-76CDE1F71914}" type="presParOf" srcId="{ABFF196A-DC17-4FC2-918E-EEFEAA234013}" destId="{82BA893B-62DF-4A6D-86DF-B7B71E92FD0C}" srcOrd="0" destOrd="0" presId="urn:microsoft.com/office/officeart/2008/layout/VerticalCurvedList"/>
    <dgm:cxn modelId="{5ED1E536-EB05-43B4-896F-9113024B234E}" type="presParOf" srcId="{82BA893B-62DF-4A6D-86DF-B7B71E92FD0C}" destId="{B6C791E2-DF27-46DE-B04C-8E3CBDB6DC39}" srcOrd="0" destOrd="0" presId="urn:microsoft.com/office/officeart/2008/layout/VerticalCurvedList"/>
    <dgm:cxn modelId="{DB6E6532-D689-4EEF-8BDA-7D990C4646C7}" type="presParOf" srcId="{82BA893B-62DF-4A6D-86DF-B7B71E92FD0C}" destId="{D95F60D1-40FA-4362-8E94-EA8094D5E76C}" srcOrd="1" destOrd="0" presId="urn:microsoft.com/office/officeart/2008/layout/VerticalCurvedList"/>
    <dgm:cxn modelId="{5C3CF860-8EC2-43AA-8479-909DDE7F46AB}" type="presParOf" srcId="{82BA893B-62DF-4A6D-86DF-B7B71E92FD0C}" destId="{4617921F-8E8C-4D18-9969-E00F8711D037}" srcOrd="2" destOrd="0" presId="urn:microsoft.com/office/officeart/2008/layout/VerticalCurvedList"/>
    <dgm:cxn modelId="{BF6DB7E2-E23A-4267-BF95-E22EB1B2655C}" type="presParOf" srcId="{82BA893B-62DF-4A6D-86DF-B7B71E92FD0C}" destId="{C2C2C9C9-FD25-4734-899C-5728895B1401}" srcOrd="3" destOrd="0" presId="urn:microsoft.com/office/officeart/2008/layout/VerticalCurvedList"/>
    <dgm:cxn modelId="{8FD15EB8-70EE-42FD-8D4E-FB4E3BA38BD8}" type="presParOf" srcId="{ABFF196A-DC17-4FC2-918E-EEFEAA234013}" destId="{5460F679-4F03-4813-93DB-3F055CA9A16D}" srcOrd="1" destOrd="0" presId="urn:microsoft.com/office/officeart/2008/layout/VerticalCurvedList"/>
    <dgm:cxn modelId="{4B952782-7272-4855-AF20-32F98E7EDBA5}" type="presParOf" srcId="{ABFF196A-DC17-4FC2-918E-EEFEAA234013}" destId="{77FB1941-2D4D-4F74-AFEC-85CCEB53ED80}" srcOrd="2" destOrd="0" presId="urn:microsoft.com/office/officeart/2008/layout/VerticalCurvedList"/>
    <dgm:cxn modelId="{C7AA9F29-6D2D-4908-AF24-33BD854CEC65}" type="presParOf" srcId="{77FB1941-2D4D-4F74-AFEC-85CCEB53ED80}" destId="{6C4F45B4-754A-4AE3-AD9A-17BAC5977F20}" srcOrd="0" destOrd="0" presId="urn:microsoft.com/office/officeart/2008/layout/VerticalCurvedList"/>
    <dgm:cxn modelId="{817753F8-877A-4A7E-BBDD-34D2AAE22CD3}" type="presParOf" srcId="{ABFF196A-DC17-4FC2-918E-EEFEAA234013}" destId="{55DCDB15-ECAB-4B2D-8317-ED873888D053}" srcOrd="3" destOrd="0" presId="urn:microsoft.com/office/officeart/2008/layout/VerticalCurvedList"/>
    <dgm:cxn modelId="{DFEE0366-6DD3-49C5-B91C-FB94659E3A8E}" type="presParOf" srcId="{ABFF196A-DC17-4FC2-918E-EEFEAA234013}" destId="{3092D138-0F09-4BB0-8FAC-8891FB7085E0}" srcOrd="4" destOrd="0" presId="urn:microsoft.com/office/officeart/2008/layout/VerticalCurvedList"/>
    <dgm:cxn modelId="{BDA5A3EF-1FC5-447F-8E4F-EFC0E3144492}" type="presParOf" srcId="{3092D138-0F09-4BB0-8FAC-8891FB7085E0}" destId="{5ECAFA50-05D2-4285-B16B-F2BB8FA93DF8}" srcOrd="0" destOrd="0" presId="urn:microsoft.com/office/officeart/2008/layout/VerticalCurvedList"/>
    <dgm:cxn modelId="{98134903-7E28-4C4D-A5B2-26CBF5A02A06}" type="presParOf" srcId="{ABFF196A-DC17-4FC2-918E-EEFEAA234013}" destId="{258E5343-56E9-4C31-858B-285B711451BF}" srcOrd="5" destOrd="0" presId="urn:microsoft.com/office/officeart/2008/layout/VerticalCurvedList"/>
    <dgm:cxn modelId="{6863822A-146E-458F-A8BB-E90E6392E6D1}" type="presParOf" srcId="{ABFF196A-DC17-4FC2-918E-EEFEAA234013}" destId="{C6149BE3-81A9-4145-B219-8F620C91E5BE}" srcOrd="6" destOrd="0" presId="urn:microsoft.com/office/officeart/2008/layout/VerticalCurvedList"/>
    <dgm:cxn modelId="{2A824962-623C-4465-837B-C117CD505214}" type="presParOf" srcId="{C6149BE3-81A9-4145-B219-8F620C91E5BE}" destId="{38C0A4B4-067E-4748-B168-FFDF1A592199}" srcOrd="0" destOrd="0" presId="urn:microsoft.com/office/officeart/2008/layout/VerticalCurvedList"/>
    <dgm:cxn modelId="{00D0E7D9-15F8-4B53-B0ED-770D66CD1B6A}" type="presParOf" srcId="{ABFF196A-DC17-4FC2-918E-EEFEAA234013}" destId="{9EE8FA0D-31C7-47B6-9156-7CAE67A33146}" srcOrd="7" destOrd="0" presId="urn:microsoft.com/office/officeart/2008/layout/VerticalCurvedList"/>
    <dgm:cxn modelId="{AE4A3A9A-C826-47EF-8512-BE617F983626}" type="presParOf" srcId="{ABFF196A-DC17-4FC2-918E-EEFEAA234013}" destId="{29AEA24B-BD0F-46A5-AC1C-E68A27426CFD}" srcOrd="8" destOrd="0" presId="urn:microsoft.com/office/officeart/2008/layout/VerticalCurvedList"/>
    <dgm:cxn modelId="{2F22BB65-BFA4-49D2-A39B-C677C8DFF2AA}" type="presParOf" srcId="{29AEA24B-BD0F-46A5-AC1C-E68A27426CFD}" destId="{6C9DC192-6B04-4DC9-9042-11FFBB485C4B}" srcOrd="0" destOrd="0" presId="urn:microsoft.com/office/officeart/2008/layout/VerticalCurvedList"/>
    <dgm:cxn modelId="{4C5833D6-8AA0-4963-86C8-488087F7BB23}" type="presParOf" srcId="{ABFF196A-DC17-4FC2-918E-EEFEAA234013}" destId="{0F66AF59-2FC8-4D04-B010-BFCE943EA873}" srcOrd="9" destOrd="0" presId="urn:microsoft.com/office/officeart/2008/layout/VerticalCurvedList"/>
    <dgm:cxn modelId="{DEB0FFF6-2A61-4EBE-86E6-E155A3D2FEB3}" type="presParOf" srcId="{ABFF196A-DC17-4FC2-918E-EEFEAA234013}" destId="{FE0906CF-577B-4060-B797-4543F987A3E6}" srcOrd="10" destOrd="0" presId="urn:microsoft.com/office/officeart/2008/layout/VerticalCurvedList"/>
    <dgm:cxn modelId="{F16ED1F9-6E17-4857-9872-B5164742762B}" type="presParOf" srcId="{FE0906CF-577B-4060-B797-4543F987A3E6}" destId="{91B63567-7223-42BC-899B-F1D2A6AA4755}" srcOrd="0" destOrd="0" presId="urn:microsoft.com/office/officeart/2008/layout/VerticalCurvedList"/>
    <dgm:cxn modelId="{7E9121A4-D309-440F-8995-0575E1CD329B}" type="presParOf" srcId="{ABFF196A-DC17-4FC2-918E-EEFEAA234013}" destId="{BBEB6988-3F11-486C-A815-58673AD9988A}" srcOrd="11" destOrd="0" presId="urn:microsoft.com/office/officeart/2008/layout/VerticalCurvedList"/>
    <dgm:cxn modelId="{B6650426-DEA5-41F4-B552-556D967F58DE}" type="presParOf" srcId="{ABFF196A-DC17-4FC2-918E-EEFEAA234013}" destId="{5E554CBC-E22F-4A80-8FD8-F9521A945AB1}" srcOrd="12" destOrd="0" presId="urn:microsoft.com/office/officeart/2008/layout/VerticalCurvedList"/>
    <dgm:cxn modelId="{A88785F9-C49A-47C8-A640-480E70AAB17F}" type="presParOf" srcId="{5E554CBC-E22F-4A80-8FD8-F9521A945AB1}" destId="{DCE60F77-737F-4268-9344-DE7630993C6F}" srcOrd="0" destOrd="0" presId="urn:microsoft.com/office/officeart/2008/layout/VerticalCurvedList"/>
    <dgm:cxn modelId="{5F6B8909-FC29-43AC-928A-56EC062B6632}" type="presParOf" srcId="{ABFF196A-DC17-4FC2-918E-EEFEAA234013}" destId="{E68BCF45-D133-4C8F-B9B8-ACF3E3E77019}" srcOrd="13" destOrd="0" presId="urn:microsoft.com/office/officeart/2008/layout/VerticalCurvedList"/>
    <dgm:cxn modelId="{32AB119F-00CC-4E6B-B9CC-142C473696F8}" type="presParOf" srcId="{ABFF196A-DC17-4FC2-918E-EEFEAA234013}" destId="{38B34DFC-0791-46A0-AA76-E20CDD90266B}" srcOrd="14" destOrd="0" presId="urn:microsoft.com/office/officeart/2008/layout/VerticalCurvedList"/>
    <dgm:cxn modelId="{AAF7F348-A27D-49F5-8B6B-68DE47E84141}" type="presParOf" srcId="{38B34DFC-0791-46A0-AA76-E20CDD90266B}" destId="{F589F801-5390-49B1-90B6-1F662AD574EF}" srcOrd="0" destOrd="0" presId="urn:microsoft.com/office/officeart/2008/layout/VerticalCurvedList"/>
  </dgm:cxnLst>
  <dgm:bg>
    <a:effectLst>
      <a:outerShdw blurRad="76200" dir="18900000" sy="23000" kx="-1200000" algn="bl" rotWithShape="0">
        <a:prstClr val="black">
          <a:alpha val="20000"/>
        </a:prstClr>
      </a:outerShdw>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EDD13F5-F1E2-4FCA-AE2F-07B04A744E17}" type="doc">
      <dgm:prSet loTypeId="urn:microsoft.com/office/officeart/2005/8/layout/hProcess11" loCatId="process" qsTypeId="urn:microsoft.com/office/officeart/2005/8/quickstyle/simple1" qsCatId="simple" csTypeId="urn:microsoft.com/office/officeart/2005/8/colors/accent1_2" csCatId="accent1" phldr="1"/>
      <dgm:spPr/>
    </dgm:pt>
    <dgm:pt modelId="{6E48626F-1CF5-4C26-9897-3B60953CA2EC}">
      <dgm:prSet phldrT="[Text]" custT="1"/>
      <dgm:spPr/>
      <dgm:t>
        <a:bodyPr/>
        <a:lstStyle/>
        <a:p>
          <a:r>
            <a:rPr lang="sv-SE" sz="2800"/>
            <a:t>Juni 2024</a:t>
          </a:r>
        </a:p>
      </dgm:t>
    </dgm:pt>
    <dgm:pt modelId="{27D31557-3C27-4A93-AAD0-59641D7127FB}" type="parTrans" cxnId="{AD8AFF50-6213-4208-9EB4-2A8F5D82D9F6}">
      <dgm:prSet/>
      <dgm:spPr/>
      <dgm:t>
        <a:bodyPr/>
        <a:lstStyle/>
        <a:p>
          <a:endParaRPr lang="sv-SE"/>
        </a:p>
      </dgm:t>
    </dgm:pt>
    <dgm:pt modelId="{19EE2980-F7B2-4154-838C-C525535AA5AE}" type="sibTrans" cxnId="{AD8AFF50-6213-4208-9EB4-2A8F5D82D9F6}">
      <dgm:prSet/>
      <dgm:spPr/>
      <dgm:t>
        <a:bodyPr/>
        <a:lstStyle/>
        <a:p>
          <a:endParaRPr lang="sv-SE"/>
        </a:p>
      </dgm:t>
    </dgm:pt>
    <dgm:pt modelId="{DCF2A227-B2F4-4B65-835F-FD1DE286A592}">
      <dgm:prSet phldrT="[Text]" custT="1"/>
      <dgm:spPr/>
      <dgm:t>
        <a:bodyPr/>
        <a:lstStyle/>
        <a:p>
          <a:r>
            <a:rPr lang="sv-SE" sz="2800"/>
            <a:t>Sept 2024</a:t>
          </a:r>
        </a:p>
      </dgm:t>
    </dgm:pt>
    <dgm:pt modelId="{8F16CDFF-8518-4D4C-9A3E-8568C1E86C2C}" type="parTrans" cxnId="{10EF9E4D-A334-44F8-A73B-2F4411AFC2D0}">
      <dgm:prSet/>
      <dgm:spPr/>
      <dgm:t>
        <a:bodyPr/>
        <a:lstStyle/>
        <a:p>
          <a:endParaRPr lang="sv-SE"/>
        </a:p>
      </dgm:t>
    </dgm:pt>
    <dgm:pt modelId="{34707611-CA9B-45C0-8519-DDAA4939F677}" type="sibTrans" cxnId="{10EF9E4D-A334-44F8-A73B-2F4411AFC2D0}">
      <dgm:prSet/>
      <dgm:spPr/>
      <dgm:t>
        <a:bodyPr/>
        <a:lstStyle/>
        <a:p>
          <a:endParaRPr lang="sv-SE"/>
        </a:p>
      </dgm:t>
    </dgm:pt>
    <dgm:pt modelId="{14420E15-6333-4266-8DF5-DBC02FADB378}">
      <dgm:prSet phldrT="[Text]" custT="1"/>
      <dgm:spPr/>
      <dgm:t>
        <a:bodyPr/>
        <a:lstStyle/>
        <a:p>
          <a:r>
            <a:rPr lang="sv-SE" sz="2800"/>
            <a:t>Dec 2024</a:t>
          </a:r>
        </a:p>
      </dgm:t>
    </dgm:pt>
    <dgm:pt modelId="{EF1495B4-56FD-42E9-B36A-41327AC82259}" type="parTrans" cxnId="{B104FA1B-F698-406C-A386-EA26CA157772}">
      <dgm:prSet/>
      <dgm:spPr/>
      <dgm:t>
        <a:bodyPr/>
        <a:lstStyle/>
        <a:p>
          <a:endParaRPr lang="sv-SE"/>
        </a:p>
      </dgm:t>
    </dgm:pt>
    <dgm:pt modelId="{31C50F1C-973E-433C-905F-9ADADD8B41C2}" type="sibTrans" cxnId="{B104FA1B-F698-406C-A386-EA26CA157772}">
      <dgm:prSet/>
      <dgm:spPr/>
      <dgm:t>
        <a:bodyPr/>
        <a:lstStyle/>
        <a:p>
          <a:endParaRPr lang="sv-SE"/>
        </a:p>
      </dgm:t>
    </dgm:pt>
    <dgm:pt modelId="{F85FC932-4687-45FA-9CC2-0C798D4F324E}">
      <dgm:prSet phldrT="[Text]" custT="1"/>
      <dgm:spPr/>
      <dgm:t>
        <a:bodyPr/>
        <a:lstStyle/>
        <a:p>
          <a:r>
            <a:rPr lang="sv-SE" sz="2800"/>
            <a:t>Våren 2025</a:t>
          </a:r>
        </a:p>
      </dgm:t>
    </dgm:pt>
    <dgm:pt modelId="{FD649B6B-9119-4EE5-8AC7-59959DAA0F04}" type="parTrans" cxnId="{0ED18669-316D-4529-B866-6708C0243115}">
      <dgm:prSet/>
      <dgm:spPr/>
      <dgm:t>
        <a:bodyPr/>
        <a:lstStyle/>
        <a:p>
          <a:endParaRPr lang="sv-SE"/>
        </a:p>
      </dgm:t>
    </dgm:pt>
    <dgm:pt modelId="{B866FF00-C647-4BDD-A2BD-0D3D57214F78}" type="sibTrans" cxnId="{0ED18669-316D-4529-B866-6708C0243115}">
      <dgm:prSet/>
      <dgm:spPr/>
      <dgm:t>
        <a:bodyPr/>
        <a:lstStyle/>
        <a:p>
          <a:endParaRPr lang="sv-SE"/>
        </a:p>
      </dgm:t>
    </dgm:pt>
    <dgm:pt modelId="{FF7E9049-2CC9-4456-AC18-18456781D0FF}">
      <dgm:prSet phldrT="[Text]" custT="1"/>
      <dgm:spPr/>
      <dgm:t>
        <a:bodyPr/>
        <a:lstStyle/>
        <a:p>
          <a:r>
            <a:rPr lang="sv-SE" sz="1200"/>
            <a:t>DFK till hela verksamheten</a:t>
          </a:r>
        </a:p>
      </dgm:t>
    </dgm:pt>
    <dgm:pt modelId="{06AE704C-CF18-4977-B3FE-736385893EFC}" type="parTrans" cxnId="{0FEA0D09-EADA-456A-8AD5-A7E0DBA34645}">
      <dgm:prSet/>
      <dgm:spPr/>
      <dgm:t>
        <a:bodyPr/>
        <a:lstStyle/>
        <a:p>
          <a:endParaRPr lang="sv-SE"/>
        </a:p>
      </dgm:t>
    </dgm:pt>
    <dgm:pt modelId="{7DA82CFE-61AB-425B-B433-EA09EAC0351E}" type="sibTrans" cxnId="{0FEA0D09-EADA-456A-8AD5-A7E0DBA34645}">
      <dgm:prSet/>
      <dgm:spPr/>
      <dgm:t>
        <a:bodyPr/>
        <a:lstStyle/>
        <a:p>
          <a:endParaRPr lang="sv-SE"/>
        </a:p>
      </dgm:t>
    </dgm:pt>
    <dgm:pt modelId="{6F4552FA-A424-4BAC-B0F6-7CA362F1CA12}">
      <dgm:prSet phldrT="[Text]" custT="1"/>
      <dgm:spPr/>
      <dgm:t>
        <a:bodyPr lIns="360000" rIns="0"/>
        <a:lstStyle/>
        <a:p>
          <a:r>
            <a:rPr lang="sv-SE" sz="1200" dirty="0"/>
            <a:t>Lärarledda distansutbildningar</a:t>
          </a:r>
        </a:p>
      </dgm:t>
    </dgm:pt>
    <dgm:pt modelId="{8A7A25BE-FDC1-4144-9FAE-FCD052794B14}" type="parTrans" cxnId="{0509305E-6782-4B64-B973-210768224DD2}">
      <dgm:prSet/>
      <dgm:spPr/>
      <dgm:t>
        <a:bodyPr/>
        <a:lstStyle/>
        <a:p>
          <a:endParaRPr lang="sv-SE"/>
        </a:p>
      </dgm:t>
    </dgm:pt>
    <dgm:pt modelId="{1CC5EBE0-E412-45DC-B701-82E2AC079800}" type="sibTrans" cxnId="{0509305E-6782-4B64-B973-210768224DD2}">
      <dgm:prSet/>
      <dgm:spPr/>
      <dgm:t>
        <a:bodyPr/>
        <a:lstStyle/>
        <a:p>
          <a:endParaRPr lang="sv-SE"/>
        </a:p>
      </dgm:t>
    </dgm:pt>
    <dgm:pt modelId="{BD6D037A-4218-4472-889B-11E753AC2227}">
      <dgm:prSet phldrT="[Text]" custT="1"/>
      <dgm:spPr/>
      <dgm:t>
        <a:bodyPr lIns="360000" rIns="0"/>
        <a:lstStyle/>
        <a:p>
          <a:r>
            <a:rPr lang="sv-SE" sz="1200" dirty="0"/>
            <a:t>Första kontakt  i grupp med arabisk tolk</a:t>
          </a:r>
        </a:p>
      </dgm:t>
    </dgm:pt>
    <dgm:pt modelId="{BFBD1F90-E516-4A21-8357-89E3E3A40643}" type="parTrans" cxnId="{3BCB7F00-DDD1-4260-8499-0E57C95BBA69}">
      <dgm:prSet/>
      <dgm:spPr/>
      <dgm:t>
        <a:bodyPr/>
        <a:lstStyle/>
        <a:p>
          <a:endParaRPr lang="sv-SE"/>
        </a:p>
      </dgm:t>
    </dgm:pt>
    <dgm:pt modelId="{5F7DF329-02D8-473D-AF7A-0D1B11BBD8E4}" type="sibTrans" cxnId="{3BCB7F00-DDD1-4260-8499-0E57C95BBA69}">
      <dgm:prSet/>
      <dgm:spPr/>
      <dgm:t>
        <a:bodyPr/>
        <a:lstStyle/>
        <a:p>
          <a:endParaRPr lang="sv-SE"/>
        </a:p>
      </dgm:t>
    </dgm:pt>
    <dgm:pt modelId="{7C5721F9-9B72-41A0-A5CE-398E03AF881F}">
      <dgm:prSet phldrT="[Text]" custT="1"/>
      <dgm:spPr/>
      <dgm:t>
        <a:bodyPr/>
        <a:lstStyle/>
        <a:p>
          <a:r>
            <a:rPr lang="sv-SE" sz="1200"/>
            <a:t>Selektivt ätande</a:t>
          </a:r>
        </a:p>
      </dgm:t>
    </dgm:pt>
    <dgm:pt modelId="{4F886735-E7B9-4540-85E4-5FEDEFEC48F3}" type="parTrans" cxnId="{9805EB47-5E29-4852-B503-3369E0E5B54A}">
      <dgm:prSet/>
      <dgm:spPr/>
      <dgm:t>
        <a:bodyPr/>
        <a:lstStyle/>
        <a:p>
          <a:endParaRPr lang="sv-SE"/>
        </a:p>
      </dgm:t>
    </dgm:pt>
    <dgm:pt modelId="{3D84E82C-FF8A-4B54-BE4F-66BBA51DB8BF}" type="sibTrans" cxnId="{9805EB47-5E29-4852-B503-3369E0E5B54A}">
      <dgm:prSet/>
      <dgm:spPr/>
      <dgm:t>
        <a:bodyPr/>
        <a:lstStyle/>
        <a:p>
          <a:endParaRPr lang="sv-SE"/>
        </a:p>
      </dgm:t>
    </dgm:pt>
    <dgm:pt modelId="{E0AD3D54-D952-4F48-8D9F-75CB2B028B51}">
      <dgm:prSet phldrT="[Text]" custT="1"/>
      <dgm:spPr/>
      <dgm:t>
        <a:bodyPr/>
        <a:lstStyle/>
        <a:p>
          <a:r>
            <a:rPr lang="sv-SE" sz="1200"/>
            <a:t>Steg 2 inleds</a:t>
          </a:r>
        </a:p>
      </dgm:t>
    </dgm:pt>
    <dgm:pt modelId="{4373436A-C662-47B9-A210-0765C705DED0}" type="parTrans" cxnId="{A16259D8-1565-45E1-9296-E7B16D100B7A}">
      <dgm:prSet/>
      <dgm:spPr/>
      <dgm:t>
        <a:bodyPr/>
        <a:lstStyle/>
        <a:p>
          <a:endParaRPr lang="sv-SE"/>
        </a:p>
      </dgm:t>
    </dgm:pt>
    <dgm:pt modelId="{CBCA3994-EE13-43C6-A519-D623D75A6437}" type="sibTrans" cxnId="{A16259D8-1565-45E1-9296-E7B16D100B7A}">
      <dgm:prSet/>
      <dgm:spPr/>
      <dgm:t>
        <a:bodyPr/>
        <a:lstStyle/>
        <a:p>
          <a:endParaRPr lang="sv-SE"/>
        </a:p>
      </dgm:t>
    </dgm:pt>
    <dgm:pt modelId="{C20C7804-B6E5-48CA-8022-C0F7E22FDC92}">
      <dgm:prSet phldrT="[Text]" custT="1"/>
      <dgm:spPr/>
      <dgm:t>
        <a:bodyPr lIns="360000" rIns="0"/>
        <a:lstStyle/>
        <a:p>
          <a:r>
            <a:rPr lang="sv-SE" sz="1200" dirty="0"/>
            <a:t>Toaskola </a:t>
          </a:r>
        </a:p>
      </dgm:t>
    </dgm:pt>
    <dgm:pt modelId="{0A230F69-4834-45CF-B363-68F8B400FDDB}" type="parTrans" cxnId="{D8A41065-667C-42B8-905B-809EBE95F986}">
      <dgm:prSet/>
      <dgm:spPr/>
      <dgm:t>
        <a:bodyPr/>
        <a:lstStyle/>
        <a:p>
          <a:endParaRPr lang="sv-SE"/>
        </a:p>
      </dgm:t>
    </dgm:pt>
    <dgm:pt modelId="{21AAC1F9-3A41-4333-AD94-1F277E92E011}" type="sibTrans" cxnId="{D8A41065-667C-42B8-905B-809EBE95F986}">
      <dgm:prSet/>
      <dgm:spPr/>
      <dgm:t>
        <a:bodyPr/>
        <a:lstStyle/>
        <a:p>
          <a:endParaRPr lang="sv-SE"/>
        </a:p>
      </dgm:t>
    </dgm:pt>
    <dgm:pt modelId="{22109D57-CBB6-4BC2-AF07-8CA100A80F41}" type="pres">
      <dgm:prSet presAssocID="{6EDD13F5-F1E2-4FCA-AE2F-07B04A744E17}" presName="Name0" presStyleCnt="0">
        <dgm:presLayoutVars>
          <dgm:dir/>
          <dgm:resizeHandles val="exact"/>
        </dgm:presLayoutVars>
      </dgm:prSet>
      <dgm:spPr/>
    </dgm:pt>
    <dgm:pt modelId="{AB005A00-4D1A-475E-8285-2F40066A46C4}" type="pres">
      <dgm:prSet presAssocID="{6EDD13F5-F1E2-4FCA-AE2F-07B04A744E17}" presName="arrow" presStyleLbl="bgShp" presStyleIdx="0" presStyleCnt="1"/>
      <dgm:spPr/>
    </dgm:pt>
    <dgm:pt modelId="{A51E46C5-D3A2-4E5A-8325-4C597FDD51D4}" type="pres">
      <dgm:prSet presAssocID="{6EDD13F5-F1E2-4FCA-AE2F-07B04A744E17}" presName="points" presStyleCnt="0"/>
      <dgm:spPr/>
    </dgm:pt>
    <dgm:pt modelId="{22640B26-CCB2-4257-99FC-821190506508}" type="pres">
      <dgm:prSet presAssocID="{6E48626F-1CF5-4C26-9897-3B60953CA2EC}" presName="compositeA" presStyleCnt="0"/>
      <dgm:spPr/>
    </dgm:pt>
    <dgm:pt modelId="{E4AACA23-E693-4571-8953-D95E511FED83}" type="pres">
      <dgm:prSet presAssocID="{6E48626F-1CF5-4C26-9897-3B60953CA2EC}" presName="textA" presStyleLbl="revTx" presStyleIdx="0" presStyleCnt="4" custScaleX="135910">
        <dgm:presLayoutVars>
          <dgm:bulletEnabled val="1"/>
        </dgm:presLayoutVars>
      </dgm:prSet>
      <dgm:spPr/>
    </dgm:pt>
    <dgm:pt modelId="{3A3AEF45-55F5-46D9-A7F5-40B900741369}" type="pres">
      <dgm:prSet presAssocID="{6E48626F-1CF5-4C26-9897-3B60953CA2EC}" presName="circleA" presStyleLbl="node1" presStyleIdx="0" presStyleCnt="4"/>
      <dgm:spPr/>
    </dgm:pt>
    <dgm:pt modelId="{D18AB68E-598F-481B-9520-4243739F6265}" type="pres">
      <dgm:prSet presAssocID="{6E48626F-1CF5-4C26-9897-3B60953CA2EC}" presName="spaceA" presStyleCnt="0"/>
      <dgm:spPr/>
    </dgm:pt>
    <dgm:pt modelId="{A9B8E8E3-C73E-4362-8E70-B6BAC45A80BB}" type="pres">
      <dgm:prSet presAssocID="{19EE2980-F7B2-4154-838C-C525535AA5AE}" presName="space" presStyleCnt="0"/>
      <dgm:spPr/>
    </dgm:pt>
    <dgm:pt modelId="{1A7D6D14-AE76-424F-9FAC-306EBB4317DF}" type="pres">
      <dgm:prSet presAssocID="{DCF2A227-B2F4-4B65-835F-FD1DE286A592}" presName="compositeB" presStyleCnt="0"/>
      <dgm:spPr/>
    </dgm:pt>
    <dgm:pt modelId="{A616BEC6-0EE3-4991-B76D-91CAEECBA2F9}" type="pres">
      <dgm:prSet presAssocID="{DCF2A227-B2F4-4B65-835F-FD1DE286A592}" presName="textB" presStyleLbl="revTx" presStyleIdx="1" presStyleCnt="4" custScaleX="152529">
        <dgm:presLayoutVars>
          <dgm:bulletEnabled val="1"/>
        </dgm:presLayoutVars>
      </dgm:prSet>
      <dgm:spPr/>
    </dgm:pt>
    <dgm:pt modelId="{04535F35-760D-48AF-B63E-7364CEC3DA62}" type="pres">
      <dgm:prSet presAssocID="{DCF2A227-B2F4-4B65-835F-FD1DE286A592}" presName="circleB" presStyleLbl="node1" presStyleIdx="1" presStyleCnt="4"/>
      <dgm:spPr/>
    </dgm:pt>
    <dgm:pt modelId="{0C1DC0BA-D45F-4F8B-9973-4E2B565D675B}" type="pres">
      <dgm:prSet presAssocID="{DCF2A227-B2F4-4B65-835F-FD1DE286A592}" presName="spaceB" presStyleCnt="0"/>
      <dgm:spPr/>
    </dgm:pt>
    <dgm:pt modelId="{D32DC76B-D596-4EA3-AB0B-25E82AD68208}" type="pres">
      <dgm:prSet presAssocID="{34707611-CA9B-45C0-8519-DDAA4939F677}" presName="space" presStyleCnt="0"/>
      <dgm:spPr/>
    </dgm:pt>
    <dgm:pt modelId="{11D782DB-998F-4D09-9156-6FF4B025B545}" type="pres">
      <dgm:prSet presAssocID="{14420E15-6333-4266-8DF5-DBC02FADB378}" presName="compositeA" presStyleCnt="0"/>
      <dgm:spPr/>
    </dgm:pt>
    <dgm:pt modelId="{B7D00943-93BC-450C-BD1B-D279B8A41ED2}" type="pres">
      <dgm:prSet presAssocID="{14420E15-6333-4266-8DF5-DBC02FADB378}" presName="textA" presStyleLbl="revTx" presStyleIdx="2" presStyleCnt="4">
        <dgm:presLayoutVars>
          <dgm:bulletEnabled val="1"/>
        </dgm:presLayoutVars>
      </dgm:prSet>
      <dgm:spPr/>
    </dgm:pt>
    <dgm:pt modelId="{E854EFAA-DA50-4FF4-B4F1-9CF18194D65D}" type="pres">
      <dgm:prSet presAssocID="{14420E15-6333-4266-8DF5-DBC02FADB378}" presName="circleA" presStyleLbl="node1" presStyleIdx="2" presStyleCnt="4"/>
      <dgm:spPr/>
    </dgm:pt>
    <dgm:pt modelId="{8F49BA10-03BF-4627-AE6F-264F0B33572C}" type="pres">
      <dgm:prSet presAssocID="{14420E15-6333-4266-8DF5-DBC02FADB378}" presName="spaceA" presStyleCnt="0"/>
      <dgm:spPr/>
    </dgm:pt>
    <dgm:pt modelId="{8E72BC4A-6566-43F5-A662-7E3804733DCD}" type="pres">
      <dgm:prSet presAssocID="{31C50F1C-973E-433C-905F-9ADADD8B41C2}" presName="space" presStyleCnt="0"/>
      <dgm:spPr/>
    </dgm:pt>
    <dgm:pt modelId="{D5176E35-29B1-4C2C-9B05-7BADFC81884D}" type="pres">
      <dgm:prSet presAssocID="{F85FC932-4687-45FA-9CC2-0C798D4F324E}" presName="compositeB" presStyleCnt="0"/>
      <dgm:spPr/>
    </dgm:pt>
    <dgm:pt modelId="{9AB17559-3A06-4A81-A2B1-674F2E2715A9}" type="pres">
      <dgm:prSet presAssocID="{F85FC932-4687-45FA-9CC2-0C798D4F324E}" presName="textB" presStyleLbl="revTx" presStyleIdx="3" presStyleCnt="4" custScaleX="149700">
        <dgm:presLayoutVars>
          <dgm:bulletEnabled val="1"/>
        </dgm:presLayoutVars>
      </dgm:prSet>
      <dgm:spPr/>
    </dgm:pt>
    <dgm:pt modelId="{524CEC25-60CC-46BB-B38E-AF242A5632D6}" type="pres">
      <dgm:prSet presAssocID="{F85FC932-4687-45FA-9CC2-0C798D4F324E}" presName="circleB" presStyleLbl="node1" presStyleIdx="3" presStyleCnt="4"/>
      <dgm:spPr/>
    </dgm:pt>
    <dgm:pt modelId="{3F2368A6-F88A-4208-B891-7E0A40B65C66}" type="pres">
      <dgm:prSet presAssocID="{F85FC932-4687-45FA-9CC2-0C798D4F324E}" presName="spaceB" presStyleCnt="0"/>
      <dgm:spPr/>
    </dgm:pt>
  </dgm:ptLst>
  <dgm:cxnLst>
    <dgm:cxn modelId="{3BCB7F00-DDD1-4260-8499-0E57C95BBA69}" srcId="{DCF2A227-B2F4-4B65-835F-FD1DE286A592}" destId="{BD6D037A-4218-4472-889B-11E753AC2227}" srcOrd="1" destOrd="0" parTransId="{BFBD1F90-E516-4A21-8357-89E3E3A40643}" sibTransId="{5F7DF329-02D8-473D-AF7A-0D1B11BBD8E4}"/>
    <dgm:cxn modelId="{0FEA0D09-EADA-456A-8AD5-A7E0DBA34645}" srcId="{6E48626F-1CF5-4C26-9897-3B60953CA2EC}" destId="{FF7E9049-2CC9-4456-AC18-18456781D0FF}" srcOrd="0" destOrd="0" parTransId="{06AE704C-CF18-4977-B3FE-736385893EFC}" sibTransId="{7DA82CFE-61AB-425B-B433-EA09EAC0351E}"/>
    <dgm:cxn modelId="{BF15450D-4869-440D-B812-D4D48E0AC225}" type="presOf" srcId="{DCF2A227-B2F4-4B65-835F-FD1DE286A592}" destId="{A616BEC6-0EE3-4991-B76D-91CAEECBA2F9}" srcOrd="0" destOrd="0" presId="urn:microsoft.com/office/officeart/2005/8/layout/hProcess11"/>
    <dgm:cxn modelId="{BC2C8112-2466-434F-9BA9-5EB23AB369B5}" type="presOf" srcId="{BD6D037A-4218-4472-889B-11E753AC2227}" destId="{A616BEC6-0EE3-4991-B76D-91CAEECBA2F9}" srcOrd="0" destOrd="2" presId="urn:microsoft.com/office/officeart/2005/8/layout/hProcess11"/>
    <dgm:cxn modelId="{B104FA1B-F698-406C-A386-EA26CA157772}" srcId="{6EDD13F5-F1E2-4FCA-AE2F-07B04A744E17}" destId="{14420E15-6333-4266-8DF5-DBC02FADB378}" srcOrd="2" destOrd="0" parTransId="{EF1495B4-56FD-42E9-B36A-41327AC82259}" sibTransId="{31C50F1C-973E-433C-905F-9ADADD8B41C2}"/>
    <dgm:cxn modelId="{220C811D-1DCF-4401-A5A4-489474DF3C7B}" type="presOf" srcId="{C20C7804-B6E5-48CA-8022-C0F7E22FDC92}" destId="{A616BEC6-0EE3-4991-B76D-91CAEECBA2F9}" srcOrd="0" destOrd="3" presId="urn:microsoft.com/office/officeart/2005/8/layout/hProcess11"/>
    <dgm:cxn modelId="{0509305E-6782-4B64-B973-210768224DD2}" srcId="{DCF2A227-B2F4-4B65-835F-FD1DE286A592}" destId="{6F4552FA-A424-4BAC-B0F6-7CA362F1CA12}" srcOrd="0" destOrd="0" parTransId="{8A7A25BE-FDC1-4144-9FAE-FCD052794B14}" sibTransId="{1CC5EBE0-E412-45DC-B701-82E2AC079800}"/>
    <dgm:cxn modelId="{D8A41065-667C-42B8-905B-809EBE95F986}" srcId="{DCF2A227-B2F4-4B65-835F-FD1DE286A592}" destId="{C20C7804-B6E5-48CA-8022-C0F7E22FDC92}" srcOrd="2" destOrd="0" parTransId="{0A230F69-4834-45CF-B363-68F8B400FDDB}" sibTransId="{21AAC1F9-3A41-4333-AD94-1F277E92E011}"/>
    <dgm:cxn modelId="{9805EB47-5E29-4852-B503-3369E0E5B54A}" srcId="{14420E15-6333-4266-8DF5-DBC02FADB378}" destId="{7C5721F9-9B72-41A0-A5CE-398E03AF881F}" srcOrd="0" destOrd="0" parTransId="{4F886735-E7B9-4540-85E4-5FEDEFEC48F3}" sibTransId="{3D84E82C-FF8A-4B54-BE4F-66BBA51DB8BF}"/>
    <dgm:cxn modelId="{0ED18669-316D-4529-B866-6708C0243115}" srcId="{6EDD13F5-F1E2-4FCA-AE2F-07B04A744E17}" destId="{F85FC932-4687-45FA-9CC2-0C798D4F324E}" srcOrd="3" destOrd="0" parTransId="{FD649B6B-9119-4EE5-8AC7-59959DAA0F04}" sibTransId="{B866FF00-C647-4BDD-A2BD-0D3D57214F78}"/>
    <dgm:cxn modelId="{10EF9E4D-A334-44F8-A73B-2F4411AFC2D0}" srcId="{6EDD13F5-F1E2-4FCA-AE2F-07B04A744E17}" destId="{DCF2A227-B2F4-4B65-835F-FD1DE286A592}" srcOrd="1" destOrd="0" parTransId="{8F16CDFF-8518-4D4C-9A3E-8568C1E86C2C}" sibTransId="{34707611-CA9B-45C0-8519-DDAA4939F677}"/>
    <dgm:cxn modelId="{D581F06E-CE7C-43C1-B44A-D964E455069B}" type="presOf" srcId="{6F4552FA-A424-4BAC-B0F6-7CA362F1CA12}" destId="{A616BEC6-0EE3-4991-B76D-91CAEECBA2F9}" srcOrd="0" destOrd="1" presId="urn:microsoft.com/office/officeart/2005/8/layout/hProcess11"/>
    <dgm:cxn modelId="{20BF7350-ED06-43DC-9DE6-D497D4C101EB}" type="presOf" srcId="{E0AD3D54-D952-4F48-8D9F-75CB2B028B51}" destId="{9AB17559-3A06-4A81-A2B1-674F2E2715A9}" srcOrd="0" destOrd="1" presId="urn:microsoft.com/office/officeart/2005/8/layout/hProcess11"/>
    <dgm:cxn modelId="{6481B670-C4E7-4AAF-91CD-91AAD5FF74A7}" type="presOf" srcId="{FF7E9049-2CC9-4456-AC18-18456781D0FF}" destId="{E4AACA23-E693-4571-8953-D95E511FED83}" srcOrd="0" destOrd="1" presId="urn:microsoft.com/office/officeart/2005/8/layout/hProcess11"/>
    <dgm:cxn modelId="{AD8AFF50-6213-4208-9EB4-2A8F5D82D9F6}" srcId="{6EDD13F5-F1E2-4FCA-AE2F-07B04A744E17}" destId="{6E48626F-1CF5-4C26-9897-3B60953CA2EC}" srcOrd="0" destOrd="0" parTransId="{27D31557-3C27-4A93-AAD0-59641D7127FB}" sibTransId="{19EE2980-F7B2-4154-838C-C525535AA5AE}"/>
    <dgm:cxn modelId="{3EF89199-66FA-418A-959F-CE17277079D9}" type="presOf" srcId="{14420E15-6333-4266-8DF5-DBC02FADB378}" destId="{B7D00943-93BC-450C-BD1B-D279B8A41ED2}" srcOrd="0" destOrd="0" presId="urn:microsoft.com/office/officeart/2005/8/layout/hProcess11"/>
    <dgm:cxn modelId="{2EFAE2D0-2EAF-4CAE-B823-568E4D8473DC}" type="presOf" srcId="{7C5721F9-9B72-41A0-A5CE-398E03AF881F}" destId="{B7D00943-93BC-450C-BD1B-D279B8A41ED2}" srcOrd="0" destOrd="1" presId="urn:microsoft.com/office/officeart/2005/8/layout/hProcess11"/>
    <dgm:cxn modelId="{A16259D8-1565-45E1-9296-E7B16D100B7A}" srcId="{F85FC932-4687-45FA-9CC2-0C798D4F324E}" destId="{E0AD3D54-D952-4F48-8D9F-75CB2B028B51}" srcOrd="0" destOrd="0" parTransId="{4373436A-C662-47B9-A210-0765C705DED0}" sibTransId="{CBCA3994-EE13-43C6-A519-D623D75A6437}"/>
    <dgm:cxn modelId="{11DFCFE3-FF65-45E2-8F8F-82E2276A7E6B}" type="presOf" srcId="{F85FC932-4687-45FA-9CC2-0C798D4F324E}" destId="{9AB17559-3A06-4A81-A2B1-674F2E2715A9}" srcOrd="0" destOrd="0" presId="urn:microsoft.com/office/officeart/2005/8/layout/hProcess11"/>
    <dgm:cxn modelId="{58FD29E7-CBE3-4830-A0B4-792DE8633890}" type="presOf" srcId="{6EDD13F5-F1E2-4FCA-AE2F-07B04A744E17}" destId="{22109D57-CBB6-4BC2-AF07-8CA100A80F41}" srcOrd="0" destOrd="0" presId="urn:microsoft.com/office/officeart/2005/8/layout/hProcess11"/>
    <dgm:cxn modelId="{B56730F9-7A03-40E9-A52C-405087258125}" type="presOf" srcId="{6E48626F-1CF5-4C26-9897-3B60953CA2EC}" destId="{E4AACA23-E693-4571-8953-D95E511FED83}" srcOrd="0" destOrd="0" presId="urn:microsoft.com/office/officeart/2005/8/layout/hProcess11"/>
    <dgm:cxn modelId="{6E4D5DCC-4DDA-435B-AAA1-863B2B172C4D}" type="presParOf" srcId="{22109D57-CBB6-4BC2-AF07-8CA100A80F41}" destId="{AB005A00-4D1A-475E-8285-2F40066A46C4}" srcOrd="0" destOrd="0" presId="urn:microsoft.com/office/officeart/2005/8/layout/hProcess11"/>
    <dgm:cxn modelId="{E56FB959-D78C-4485-AD3E-81E28D6024CB}" type="presParOf" srcId="{22109D57-CBB6-4BC2-AF07-8CA100A80F41}" destId="{A51E46C5-D3A2-4E5A-8325-4C597FDD51D4}" srcOrd="1" destOrd="0" presId="urn:microsoft.com/office/officeart/2005/8/layout/hProcess11"/>
    <dgm:cxn modelId="{C52EBA49-CABC-48AA-A0BC-287487D8F9E0}" type="presParOf" srcId="{A51E46C5-D3A2-4E5A-8325-4C597FDD51D4}" destId="{22640B26-CCB2-4257-99FC-821190506508}" srcOrd="0" destOrd="0" presId="urn:microsoft.com/office/officeart/2005/8/layout/hProcess11"/>
    <dgm:cxn modelId="{26F610A7-D708-471E-A306-4AC93D5A2FEB}" type="presParOf" srcId="{22640B26-CCB2-4257-99FC-821190506508}" destId="{E4AACA23-E693-4571-8953-D95E511FED83}" srcOrd="0" destOrd="0" presId="urn:microsoft.com/office/officeart/2005/8/layout/hProcess11"/>
    <dgm:cxn modelId="{C7DCEC66-4018-435E-8412-D538016E4301}" type="presParOf" srcId="{22640B26-CCB2-4257-99FC-821190506508}" destId="{3A3AEF45-55F5-46D9-A7F5-40B900741369}" srcOrd="1" destOrd="0" presId="urn:microsoft.com/office/officeart/2005/8/layout/hProcess11"/>
    <dgm:cxn modelId="{7F24A849-7437-4636-92D5-16EE804FB003}" type="presParOf" srcId="{22640B26-CCB2-4257-99FC-821190506508}" destId="{D18AB68E-598F-481B-9520-4243739F6265}" srcOrd="2" destOrd="0" presId="urn:microsoft.com/office/officeart/2005/8/layout/hProcess11"/>
    <dgm:cxn modelId="{BFC878A0-A407-41CB-ABA1-1D91F7304A0F}" type="presParOf" srcId="{A51E46C5-D3A2-4E5A-8325-4C597FDD51D4}" destId="{A9B8E8E3-C73E-4362-8E70-B6BAC45A80BB}" srcOrd="1" destOrd="0" presId="urn:microsoft.com/office/officeart/2005/8/layout/hProcess11"/>
    <dgm:cxn modelId="{8784192A-C153-4612-8146-51285D626B54}" type="presParOf" srcId="{A51E46C5-D3A2-4E5A-8325-4C597FDD51D4}" destId="{1A7D6D14-AE76-424F-9FAC-306EBB4317DF}" srcOrd="2" destOrd="0" presId="urn:microsoft.com/office/officeart/2005/8/layout/hProcess11"/>
    <dgm:cxn modelId="{B54DF21D-E3B6-483D-BFEA-AD5848A8B7B4}" type="presParOf" srcId="{1A7D6D14-AE76-424F-9FAC-306EBB4317DF}" destId="{A616BEC6-0EE3-4991-B76D-91CAEECBA2F9}" srcOrd="0" destOrd="0" presId="urn:microsoft.com/office/officeart/2005/8/layout/hProcess11"/>
    <dgm:cxn modelId="{B99923D7-EBF1-4DA4-82FE-55E4EC31172A}" type="presParOf" srcId="{1A7D6D14-AE76-424F-9FAC-306EBB4317DF}" destId="{04535F35-760D-48AF-B63E-7364CEC3DA62}" srcOrd="1" destOrd="0" presId="urn:microsoft.com/office/officeart/2005/8/layout/hProcess11"/>
    <dgm:cxn modelId="{AB1379CD-4B80-41E4-98DF-AD0D2593AEE6}" type="presParOf" srcId="{1A7D6D14-AE76-424F-9FAC-306EBB4317DF}" destId="{0C1DC0BA-D45F-4F8B-9973-4E2B565D675B}" srcOrd="2" destOrd="0" presId="urn:microsoft.com/office/officeart/2005/8/layout/hProcess11"/>
    <dgm:cxn modelId="{8260D9D9-E79C-40F9-9E19-2E618280AF03}" type="presParOf" srcId="{A51E46C5-D3A2-4E5A-8325-4C597FDD51D4}" destId="{D32DC76B-D596-4EA3-AB0B-25E82AD68208}" srcOrd="3" destOrd="0" presId="urn:microsoft.com/office/officeart/2005/8/layout/hProcess11"/>
    <dgm:cxn modelId="{3CE84F2A-9125-4316-80AB-0EE074906C68}" type="presParOf" srcId="{A51E46C5-D3A2-4E5A-8325-4C597FDD51D4}" destId="{11D782DB-998F-4D09-9156-6FF4B025B545}" srcOrd="4" destOrd="0" presId="urn:microsoft.com/office/officeart/2005/8/layout/hProcess11"/>
    <dgm:cxn modelId="{206AE4CA-DC2B-40D8-9DD4-232EC1D287EF}" type="presParOf" srcId="{11D782DB-998F-4D09-9156-6FF4B025B545}" destId="{B7D00943-93BC-450C-BD1B-D279B8A41ED2}" srcOrd="0" destOrd="0" presId="urn:microsoft.com/office/officeart/2005/8/layout/hProcess11"/>
    <dgm:cxn modelId="{498CA05D-1183-4CD8-8240-B5C21168E151}" type="presParOf" srcId="{11D782DB-998F-4D09-9156-6FF4B025B545}" destId="{E854EFAA-DA50-4FF4-B4F1-9CF18194D65D}" srcOrd="1" destOrd="0" presId="urn:microsoft.com/office/officeart/2005/8/layout/hProcess11"/>
    <dgm:cxn modelId="{314DAA87-65EA-4DD2-8BB2-FF1794184E90}" type="presParOf" srcId="{11D782DB-998F-4D09-9156-6FF4B025B545}" destId="{8F49BA10-03BF-4627-AE6F-264F0B33572C}" srcOrd="2" destOrd="0" presId="urn:microsoft.com/office/officeart/2005/8/layout/hProcess11"/>
    <dgm:cxn modelId="{A5F51F10-AC23-4E14-8407-EC61B5922555}" type="presParOf" srcId="{A51E46C5-D3A2-4E5A-8325-4C597FDD51D4}" destId="{8E72BC4A-6566-43F5-A662-7E3804733DCD}" srcOrd="5" destOrd="0" presId="urn:microsoft.com/office/officeart/2005/8/layout/hProcess11"/>
    <dgm:cxn modelId="{385DB7B5-D47B-43CB-B0FB-8A5B09C6D1A0}" type="presParOf" srcId="{A51E46C5-D3A2-4E5A-8325-4C597FDD51D4}" destId="{D5176E35-29B1-4C2C-9B05-7BADFC81884D}" srcOrd="6" destOrd="0" presId="urn:microsoft.com/office/officeart/2005/8/layout/hProcess11"/>
    <dgm:cxn modelId="{0E700434-24EC-470F-A3A7-7B3FD10631E6}" type="presParOf" srcId="{D5176E35-29B1-4C2C-9B05-7BADFC81884D}" destId="{9AB17559-3A06-4A81-A2B1-674F2E2715A9}" srcOrd="0" destOrd="0" presId="urn:microsoft.com/office/officeart/2005/8/layout/hProcess11"/>
    <dgm:cxn modelId="{39D2A0D6-26A9-4398-9CF3-B4374DBBA83C}" type="presParOf" srcId="{D5176E35-29B1-4C2C-9B05-7BADFC81884D}" destId="{524CEC25-60CC-46BB-B38E-AF242A5632D6}" srcOrd="1" destOrd="0" presId="urn:microsoft.com/office/officeart/2005/8/layout/hProcess11"/>
    <dgm:cxn modelId="{492CCCF5-B7CB-4124-9B0F-DDCF25377857}" type="presParOf" srcId="{D5176E35-29B1-4C2C-9B05-7BADFC81884D}" destId="{3F2368A6-F88A-4208-B891-7E0A40B65C66}"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745ACC-A994-4707-8139-2B5710F3710E}" type="doc">
      <dgm:prSet loTypeId="urn:microsoft.com/office/officeart/2008/layout/VerticalCurvedList" loCatId="list" qsTypeId="urn:microsoft.com/office/officeart/2005/8/quickstyle/3d2" qsCatId="3D" csTypeId="urn:microsoft.com/office/officeart/2005/8/colors/accent1_2" csCatId="accent1" phldr="1"/>
      <dgm:spPr/>
      <dgm:t>
        <a:bodyPr/>
        <a:lstStyle/>
        <a:p>
          <a:endParaRPr lang="sv-SE"/>
        </a:p>
      </dgm:t>
    </dgm:pt>
    <dgm:pt modelId="{33DF7469-4C08-41BF-BC7E-A265370A9701}">
      <dgm:prSet/>
      <dgm:spPr/>
      <dgm:t>
        <a:bodyPr/>
        <a:lstStyle/>
        <a:p>
          <a:r>
            <a:rPr lang="sv-SE"/>
            <a:t>Digital första kontakt </a:t>
          </a:r>
        </a:p>
      </dgm:t>
    </dgm:pt>
    <dgm:pt modelId="{8CDBEC72-5270-4608-8FFC-B5B6E4362E67}" type="parTrans" cxnId="{112C0B7B-4241-485C-9F03-51C3A6C623A3}">
      <dgm:prSet/>
      <dgm:spPr/>
      <dgm:t>
        <a:bodyPr/>
        <a:lstStyle/>
        <a:p>
          <a:endParaRPr lang="sv-SE"/>
        </a:p>
      </dgm:t>
    </dgm:pt>
    <dgm:pt modelId="{DB370F04-CD51-4687-85B4-852DDE7EA378}" type="sibTrans" cxnId="{112C0B7B-4241-485C-9F03-51C3A6C623A3}">
      <dgm:prSet/>
      <dgm:spPr/>
      <dgm:t>
        <a:bodyPr/>
        <a:lstStyle/>
        <a:p>
          <a:endParaRPr lang="sv-SE"/>
        </a:p>
      </dgm:t>
    </dgm:pt>
    <dgm:pt modelId="{40D6F570-8F81-4BA8-9B0A-CF08A7E637B6}">
      <dgm:prSet/>
      <dgm:spPr/>
      <dgm:t>
        <a:bodyPr/>
        <a:lstStyle/>
        <a:p>
          <a:r>
            <a:rPr lang="sv-SE"/>
            <a:t>Lärarledda distansutbildningar</a:t>
          </a:r>
          <a:endParaRPr lang="sv-SE" strike="sngStrike"/>
        </a:p>
      </dgm:t>
    </dgm:pt>
    <dgm:pt modelId="{7F6A7CA6-176B-413A-A06E-C4D54C85C33D}" type="parTrans" cxnId="{CC97FD50-AE51-4485-8415-04E210C9EF36}">
      <dgm:prSet/>
      <dgm:spPr/>
      <dgm:t>
        <a:bodyPr/>
        <a:lstStyle/>
        <a:p>
          <a:endParaRPr lang="sv-SE"/>
        </a:p>
      </dgm:t>
    </dgm:pt>
    <dgm:pt modelId="{AD55A883-2E35-44C2-9D7A-4F8EF0D3F138}" type="sibTrans" cxnId="{CC97FD50-AE51-4485-8415-04E210C9EF36}">
      <dgm:prSet/>
      <dgm:spPr/>
      <dgm:t>
        <a:bodyPr/>
        <a:lstStyle/>
        <a:p>
          <a:endParaRPr lang="sv-SE"/>
        </a:p>
      </dgm:t>
    </dgm:pt>
    <dgm:pt modelId="{84896B87-C7DE-462C-8A67-B2F9B1A5EDFB}">
      <dgm:prSet/>
      <dgm:spPr/>
      <dgm:t>
        <a:bodyPr/>
        <a:lstStyle/>
        <a:p>
          <a:r>
            <a:rPr lang="sv-SE" dirty="0"/>
            <a:t>Föräldrautbildning tolkad till arabiska </a:t>
          </a:r>
        </a:p>
      </dgm:t>
    </dgm:pt>
    <dgm:pt modelId="{EFB1EDEA-859C-435C-8F00-C358818B7FC6}" type="parTrans" cxnId="{3BCB67B3-9088-40D0-985A-C615CDC73FC4}">
      <dgm:prSet/>
      <dgm:spPr/>
      <dgm:t>
        <a:bodyPr/>
        <a:lstStyle/>
        <a:p>
          <a:endParaRPr lang="sv-SE"/>
        </a:p>
      </dgm:t>
    </dgm:pt>
    <dgm:pt modelId="{26EFFBFC-BA68-4ACD-A81F-32C760422D14}" type="sibTrans" cxnId="{3BCB67B3-9088-40D0-985A-C615CDC73FC4}">
      <dgm:prSet/>
      <dgm:spPr/>
      <dgm:t>
        <a:bodyPr/>
        <a:lstStyle/>
        <a:p>
          <a:endParaRPr lang="sv-SE"/>
        </a:p>
      </dgm:t>
    </dgm:pt>
    <dgm:pt modelId="{0ACC593C-1B7C-4D67-82AC-CA3F3E2837F0}">
      <dgm:prSet/>
      <dgm:spPr/>
      <dgm:t>
        <a:bodyPr/>
        <a:lstStyle/>
        <a:p>
          <a:r>
            <a:rPr lang="sv-SE" dirty="0"/>
            <a:t>Första kontakt i grupp tolkat till arabiska </a:t>
          </a:r>
        </a:p>
      </dgm:t>
    </dgm:pt>
    <dgm:pt modelId="{2D955CC5-CA37-436C-B471-99F2B4AB585F}" type="parTrans" cxnId="{3D74FFB7-BB47-48D6-9D56-71A16FEE1D77}">
      <dgm:prSet/>
      <dgm:spPr/>
      <dgm:t>
        <a:bodyPr/>
        <a:lstStyle/>
        <a:p>
          <a:endParaRPr lang="sv-SE"/>
        </a:p>
      </dgm:t>
    </dgm:pt>
    <dgm:pt modelId="{62E5ECC7-98BC-4BBE-A3A5-D5AA9BD33698}" type="sibTrans" cxnId="{3D74FFB7-BB47-48D6-9D56-71A16FEE1D77}">
      <dgm:prSet/>
      <dgm:spPr/>
      <dgm:t>
        <a:bodyPr/>
        <a:lstStyle/>
        <a:p>
          <a:endParaRPr lang="sv-SE"/>
        </a:p>
      </dgm:t>
    </dgm:pt>
    <dgm:pt modelId="{0576CF3B-F407-4775-8AC0-41AAFE2118EA}" type="pres">
      <dgm:prSet presAssocID="{4E745ACC-A994-4707-8139-2B5710F3710E}" presName="Name0" presStyleCnt="0">
        <dgm:presLayoutVars>
          <dgm:chMax val="7"/>
          <dgm:chPref val="7"/>
          <dgm:dir/>
        </dgm:presLayoutVars>
      </dgm:prSet>
      <dgm:spPr/>
    </dgm:pt>
    <dgm:pt modelId="{ABFF196A-DC17-4FC2-918E-EEFEAA234013}" type="pres">
      <dgm:prSet presAssocID="{4E745ACC-A994-4707-8139-2B5710F3710E}" presName="Name1" presStyleCnt="0"/>
      <dgm:spPr/>
    </dgm:pt>
    <dgm:pt modelId="{82BA893B-62DF-4A6D-86DF-B7B71E92FD0C}" type="pres">
      <dgm:prSet presAssocID="{4E745ACC-A994-4707-8139-2B5710F3710E}" presName="cycle" presStyleCnt="0"/>
      <dgm:spPr/>
    </dgm:pt>
    <dgm:pt modelId="{B6C791E2-DF27-46DE-B04C-8E3CBDB6DC39}" type="pres">
      <dgm:prSet presAssocID="{4E745ACC-A994-4707-8139-2B5710F3710E}" presName="srcNode" presStyleLbl="node1" presStyleIdx="0" presStyleCnt="4"/>
      <dgm:spPr/>
    </dgm:pt>
    <dgm:pt modelId="{D95F60D1-40FA-4362-8E94-EA8094D5E76C}" type="pres">
      <dgm:prSet presAssocID="{4E745ACC-A994-4707-8139-2B5710F3710E}" presName="conn" presStyleLbl="parChTrans1D2" presStyleIdx="0" presStyleCnt="1"/>
      <dgm:spPr/>
    </dgm:pt>
    <dgm:pt modelId="{4617921F-8E8C-4D18-9969-E00F8711D037}" type="pres">
      <dgm:prSet presAssocID="{4E745ACC-A994-4707-8139-2B5710F3710E}" presName="extraNode" presStyleLbl="node1" presStyleIdx="0" presStyleCnt="4"/>
      <dgm:spPr/>
    </dgm:pt>
    <dgm:pt modelId="{C2C2C9C9-FD25-4734-899C-5728895B1401}" type="pres">
      <dgm:prSet presAssocID="{4E745ACC-A994-4707-8139-2B5710F3710E}" presName="dstNode" presStyleLbl="node1" presStyleIdx="0" presStyleCnt="4"/>
      <dgm:spPr/>
    </dgm:pt>
    <dgm:pt modelId="{5460F679-4F03-4813-93DB-3F055CA9A16D}" type="pres">
      <dgm:prSet presAssocID="{33DF7469-4C08-41BF-BC7E-A265370A9701}" presName="text_1" presStyleLbl="node1" presStyleIdx="0" presStyleCnt="4">
        <dgm:presLayoutVars>
          <dgm:bulletEnabled val="1"/>
        </dgm:presLayoutVars>
      </dgm:prSet>
      <dgm:spPr/>
    </dgm:pt>
    <dgm:pt modelId="{77FB1941-2D4D-4F74-AFEC-85CCEB53ED80}" type="pres">
      <dgm:prSet presAssocID="{33DF7469-4C08-41BF-BC7E-A265370A9701}" presName="accent_1" presStyleCnt="0"/>
      <dgm:spPr/>
    </dgm:pt>
    <dgm:pt modelId="{6C4F45B4-754A-4AE3-AD9A-17BAC5977F20}" type="pres">
      <dgm:prSet presAssocID="{33DF7469-4C08-41BF-BC7E-A265370A9701}" presName="accentRepeatNode" presStyleLbl="solidFgAcc1" presStyleIdx="0" presStyleCnt="4"/>
      <dgm:spPr>
        <a:solidFill>
          <a:schemeClr val="tx2">
            <a:lumMod val="40000"/>
            <a:lumOff val="60000"/>
          </a:schemeClr>
        </a:solidFill>
      </dgm:spPr>
    </dgm:pt>
    <dgm:pt modelId="{4F6241B7-D019-48A0-9A6C-EA4B79D60D75}" type="pres">
      <dgm:prSet presAssocID="{40D6F570-8F81-4BA8-9B0A-CF08A7E637B6}" presName="text_2" presStyleLbl="node1" presStyleIdx="1" presStyleCnt="4">
        <dgm:presLayoutVars>
          <dgm:bulletEnabled val="1"/>
        </dgm:presLayoutVars>
      </dgm:prSet>
      <dgm:spPr/>
    </dgm:pt>
    <dgm:pt modelId="{566FD210-C1AB-4617-93F3-503259AD35F7}" type="pres">
      <dgm:prSet presAssocID="{40D6F570-8F81-4BA8-9B0A-CF08A7E637B6}" presName="accent_2" presStyleCnt="0"/>
      <dgm:spPr/>
    </dgm:pt>
    <dgm:pt modelId="{BBD8B94E-4CA8-4425-A3D6-E0FD6EE9D448}" type="pres">
      <dgm:prSet presAssocID="{40D6F570-8F81-4BA8-9B0A-CF08A7E637B6}" presName="accentRepeatNode" presStyleLbl="solidFgAcc1" presStyleIdx="1" presStyleCnt="4"/>
      <dgm:spPr>
        <a:solidFill>
          <a:schemeClr val="tx2">
            <a:lumMod val="40000"/>
            <a:lumOff val="60000"/>
          </a:schemeClr>
        </a:solidFill>
      </dgm:spPr>
    </dgm:pt>
    <dgm:pt modelId="{2E5A27B5-84A1-4E7F-B1CB-E3DBAA150529}" type="pres">
      <dgm:prSet presAssocID="{84896B87-C7DE-462C-8A67-B2F9B1A5EDFB}" presName="text_3" presStyleLbl="node1" presStyleIdx="2" presStyleCnt="4">
        <dgm:presLayoutVars>
          <dgm:bulletEnabled val="1"/>
        </dgm:presLayoutVars>
      </dgm:prSet>
      <dgm:spPr/>
    </dgm:pt>
    <dgm:pt modelId="{970C5E61-51B5-450B-A6C5-1926E6061029}" type="pres">
      <dgm:prSet presAssocID="{84896B87-C7DE-462C-8A67-B2F9B1A5EDFB}" presName="accent_3" presStyleCnt="0"/>
      <dgm:spPr/>
    </dgm:pt>
    <dgm:pt modelId="{45346239-FEF0-40A0-9AAF-69215EB014C7}" type="pres">
      <dgm:prSet presAssocID="{84896B87-C7DE-462C-8A67-B2F9B1A5EDFB}" presName="accentRepeatNode" presStyleLbl="solidFgAcc1" presStyleIdx="2" presStyleCnt="4"/>
      <dgm:spPr>
        <a:solidFill>
          <a:schemeClr val="tx2">
            <a:lumMod val="40000"/>
            <a:lumOff val="60000"/>
          </a:schemeClr>
        </a:solidFill>
      </dgm:spPr>
    </dgm:pt>
    <dgm:pt modelId="{6B23C27E-4901-4B12-AB72-24B513DB949E}" type="pres">
      <dgm:prSet presAssocID="{0ACC593C-1B7C-4D67-82AC-CA3F3E2837F0}" presName="text_4" presStyleLbl="node1" presStyleIdx="3" presStyleCnt="4">
        <dgm:presLayoutVars>
          <dgm:bulletEnabled val="1"/>
        </dgm:presLayoutVars>
      </dgm:prSet>
      <dgm:spPr/>
    </dgm:pt>
    <dgm:pt modelId="{0935EA75-0CCB-4514-8E5D-980695E607CA}" type="pres">
      <dgm:prSet presAssocID="{0ACC593C-1B7C-4D67-82AC-CA3F3E2837F0}" presName="accent_4" presStyleCnt="0"/>
      <dgm:spPr/>
    </dgm:pt>
    <dgm:pt modelId="{2ACED195-4906-4B6E-A7C6-3C1BCABD4482}" type="pres">
      <dgm:prSet presAssocID="{0ACC593C-1B7C-4D67-82AC-CA3F3E2837F0}" presName="accentRepeatNode" presStyleLbl="solidFgAcc1" presStyleIdx="3" presStyleCnt="4"/>
      <dgm:spPr>
        <a:solidFill>
          <a:schemeClr val="tx2">
            <a:lumMod val="40000"/>
            <a:lumOff val="60000"/>
          </a:schemeClr>
        </a:solidFill>
      </dgm:spPr>
    </dgm:pt>
  </dgm:ptLst>
  <dgm:cxnLst>
    <dgm:cxn modelId="{CC97FD50-AE51-4485-8415-04E210C9EF36}" srcId="{4E745ACC-A994-4707-8139-2B5710F3710E}" destId="{40D6F570-8F81-4BA8-9B0A-CF08A7E637B6}" srcOrd="1" destOrd="0" parTransId="{7F6A7CA6-176B-413A-A06E-C4D54C85C33D}" sibTransId="{AD55A883-2E35-44C2-9D7A-4F8EF0D3F138}"/>
    <dgm:cxn modelId="{112C0B7B-4241-485C-9F03-51C3A6C623A3}" srcId="{4E745ACC-A994-4707-8139-2B5710F3710E}" destId="{33DF7469-4C08-41BF-BC7E-A265370A9701}" srcOrd="0" destOrd="0" parTransId="{8CDBEC72-5270-4608-8FFC-B5B6E4362E67}" sibTransId="{DB370F04-CD51-4687-85B4-852DDE7EA378}"/>
    <dgm:cxn modelId="{858FF97E-9AC6-4D1B-AD00-114459932B8B}" type="presOf" srcId="{4E745ACC-A994-4707-8139-2B5710F3710E}" destId="{0576CF3B-F407-4775-8AC0-41AAFE2118EA}" srcOrd="0" destOrd="0" presId="urn:microsoft.com/office/officeart/2008/layout/VerticalCurvedList"/>
    <dgm:cxn modelId="{6EFB9290-DFF1-45CB-B2ED-040D501DEB50}" type="presOf" srcId="{DB370F04-CD51-4687-85B4-852DDE7EA378}" destId="{D95F60D1-40FA-4362-8E94-EA8094D5E76C}" srcOrd="0" destOrd="0" presId="urn:microsoft.com/office/officeart/2008/layout/VerticalCurvedList"/>
    <dgm:cxn modelId="{F44A48AC-3CB0-4CDC-BD5B-1BB25B3764B4}" type="presOf" srcId="{0ACC593C-1B7C-4D67-82AC-CA3F3E2837F0}" destId="{6B23C27E-4901-4B12-AB72-24B513DB949E}" srcOrd="0" destOrd="0" presId="urn:microsoft.com/office/officeart/2008/layout/VerticalCurvedList"/>
    <dgm:cxn modelId="{3BCB67B3-9088-40D0-985A-C615CDC73FC4}" srcId="{4E745ACC-A994-4707-8139-2B5710F3710E}" destId="{84896B87-C7DE-462C-8A67-B2F9B1A5EDFB}" srcOrd="2" destOrd="0" parTransId="{EFB1EDEA-859C-435C-8F00-C358818B7FC6}" sibTransId="{26EFFBFC-BA68-4ACD-A81F-32C760422D14}"/>
    <dgm:cxn modelId="{3D74FFB7-BB47-48D6-9D56-71A16FEE1D77}" srcId="{4E745ACC-A994-4707-8139-2B5710F3710E}" destId="{0ACC593C-1B7C-4D67-82AC-CA3F3E2837F0}" srcOrd="3" destOrd="0" parTransId="{2D955CC5-CA37-436C-B471-99F2B4AB585F}" sibTransId="{62E5ECC7-98BC-4BBE-A3A5-D5AA9BD33698}"/>
    <dgm:cxn modelId="{730F24C7-B206-427E-9CCE-653EA28CD5C8}" type="presOf" srcId="{33DF7469-4C08-41BF-BC7E-A265370A9701}" destId="{5460F679-4F03-4813-93DB-3F055CA9A16D}" srcOrd="0" destOrd="0" presId="urn:microsoft.com/office/officeart/2008/layout/VerticalCurvedList"/>
    <dgm:cxn modelId="{F586C5C7-6348-4D72-BE46-7C67F469C395}" type="presOf" srcId="{40D6F570-8F81-4BA8-9B0A-CF08A7E637B6}" destId="{4F6241B7-D019-48A0-9A6C-EA4B79D60D75}" srcOrd="0" destOrd="0" presId="urn:microsoft.com/office/officeart/2008/layout/VerticalCurvedList"/>
    <dgm:cxn modelId="{741506CF-5D9C-461A-96C7-FEF3381174FA}" type="presOf" srcId="{84896B87-C7DE-462C-8A67-B2F9B1A5EDFB}" destId="{2E5A27B5-84A1-4E7F-B1CB-E3DBAA150529}" srcOrd="0" destOrd="0" presId="urn:microsoft.com/office/officeart/2008/layout/VerticalCurvedList"/>
    <dgm:cxn modelId="{FB19E5E6-71EE-4751-BDD7-010754338364}" type="presParOf" srcId="{0576CF3B-F407-4775-8AC0-41AAFE2118EA}" destId="{ABFF196A-DC17-4FC2-918E-EEFEAA234013}" srcOrd="0" destOrd="0" presId="urn:microsoft.com/office/officeart/2008/layout/VerticalCurvedList"/>
    <dgm:cxn modelId="{5CEC49D1-5EBA-42F0-9092-76CDE1F71914}" type="presParOf" srcId="{ABFF196A-DC17-4FC2-918E-EEFEAA234013}" destId="{82BA893B-62DF-4A6D-86DF-B7B71E92FD0C}" srcOrd="0" destOrd="0" presId="urn:microsoft.com/office/officeart/2008/layout/VerticalCurvedList"/>
    <dgm:cxn modelId="{5ED1E536-EB05-43B4-896F-9113024B234E}" type="presParOf" srcId="{82BA893B-62DF-4A6D-86DF-B7B71E92FD0C}" destId="{B6C791E2-DF27-46DE-B04C-8E3CBDB6DC39}" srcOrd="0" destOrd="0" presId="urn:microsoft.com/office/officeart/2008/layout/VerticalCurvedList"/>
    <dgm:cxn modelId="{DB6E6532-D689-4EEF-8BDA-7D990C4646C7}" type="presParOf" srcId="{82BA893B-62DF-4A6D-86DF-B7B71E92FD0C}" destId="{D95F60D1-40FA-4362-8E94-EA8094D5E76C}" srcOrd="1" destOrd="0" presId="urn:microsoft.com/office/officeart/2008/layout/VerticalCurvedList"/>
    <dgm:cxn modelId="{5C3CF860-8EC2-43AA-8479-909DDE7F46AB}" type="presParOf" srcId="{82BA893B-62DF-4A6D-86DF-B7B71E92FD0C}" destId="{4617921F-8E8C-4D18-9969-E00F8711D037}" srcOrd="2" destOrd="0" presId="urn:microsoft.com/office/officeart/2008/layout/VerticalCurvedList"/>
    <dgm:cxn modelId="{BF6DB7E2-E23A-4267-BF95-E22EB1B2655C}" type="presParOf" srcId="{82BA893B-62DF-4A6D-86DF-B7B71E92FD0C}" destId="{C2C2C9C9-FD25-4734-899C-5728895B1401}" srcOrd="3" destOrd="0" presId="urn:microsoft.com/office/officeart/2008/layout/VerticalCurvedList"/>
    <dgm:cxn modelId="{8FD15EB8-70EE-42FD-8D4E-FB4E3BA38BD8}" type="presParOf" srcId="{ABFF196A-DC17-4FC2-918E-EEFEAA234013}" destId="{5460F679-4F03-4813-93DB-3F055CA9A16D}" srcOrd="1" destOrd="0" presId="urn:microsoft.com/office/officeart/2008/layout/VerticalCurvedList"/>
    <dgm:cxn modelId="{4B952782-7272-4855-AF20-32F98E7EDBA5}" type="presParOf" srcId="{ABFF196A-DC17-4FC2-918E-EEFEAA234013}" destId="{77FB1941-2D4D-4F74-AFEC-85CCEB53ED80}" srcOrd="2" destOrd="0" presId="urn:microsoft.com/office/officeart/2008/layout/VerticalCurvedList"/>
    <dgm:cxn modelId="{C7AA9F29-6D2D-4908-AF24-33BD854CEC65}" type="presParOf" srcId="{77FB1941-2D4D-4F74-AFEC-85CCEB53ED80}" destId="{6C4F45B4-754A-4AE3-AD9A-17BAC5977F20}" srcOrd="0" destOrd="0" presId="urn:microsoft.com/office/officeart/2008/layout/VerticalCurvedList"/>
    <dgm:cxn modelId="{39BF6D21-5FE6-4EFF-8731-E40A993EDC77}" type="presParOf" srcId="{ABFF196A-DC17-4FC2-918E-EEFEAA234013}" destId="{4F6241B7-D019-48A0-9A6C-EA4B79D60D75}" srcOrd="3" destOrd="0" presId="urn:microsoft.com/office/officeart/2008/layout/VerticalCurvedList"/>
    <dgm:cxn modelId="{1214AD70-AC8F-4298-B7FF-F91801103F90}" type="presParOf" srcId="{ABFF196A-DC17-4FC2-918E-EEFEAA234013}" destId="{566FD210-C1AB-4617-93F3-503259AD35F7}" srcOrd="4" destOrd="0" presId="urn:microsoft.com/office/officeart/2008/layout/VerticalCurvedList"/>
    <dgm:cxn modelId="{1B2F7271-A639-4F6A-A866-C3BC4D1F27F8}" type="presParOf" srcId="{566FD210-C1AB-4617-93F3-503259AD35F7}" destId="{BBD8B94E-4CA8-4425-A3D6-E0FD6EE9D448}" srcOrd="0" destOrd="0" presId="urn:microsoft.com/office/officeart/2008/layout/VerticalCurvedList"/>
    <dgm:cxn modelId="{CF12EA36-8D22-4806-9800-942D5A7588F1}" type="presParOf" srcId="{ABFF196A-DC17-4FC2-918E-EEFEAA234013}" destId="{2E5A27B5-84A1-4E7F-B1CB-E3DBAA150529}" srcOrd="5" destOrd="0" presId="urn:microsoft.com/office/officeart/2008/layout/VerticalCurvedList"/>
    <dgm:cxn modelId="{408F5881-4303-4837-A948-DC70D171AD92}" type="presParOf" srcId="{ABFF196A-DC17-4FC2-918E-EEFEAA234013}" destId="{970C5E61-51B5-450B-A6C5-1926E6061029}" srcOrd="6" destOrd="0" presId="urn:microsoft.com/office/officeart/2008/layout/VerticalCurvedList"/>
    <dgm:cxn modelId="{898E0F61-4951-42FE-9675-647E449B35F9}" type="presParOf" srcId="{970C5E61-51B5-450B-A6C5-1926E6061029}" destId="{45346239-FEF0-40A0-9AAF-69215EB014C7}" srcOrd="0" destOrd="0" presId="urn:microsoft.com/office/officeart/2008/layout/VerticalCurvedList"/>
    <dgm:cxn modelId="{261F8731-6691-4972-8452-945E7FEDC856}" type="presParOf" srcId="{ABFF196A-DC17-4FC2-918E-EEFEAA234013}" destId="{6B23C27E-4901-4B12-AB72-24B513DB949E}" srcOrd="7" destOrd="0" presId="urn:microsoft.com/office/officeart/2008/layout/VerticalCurvedList"/>
    <dgm:cxn modelId="{E533FDE7-9590-4C75-864B-646258E03C96}" type="presParOf" srcId="{ABFF196A-DC17-4FC2-918E-EEFEAA234013}" destId="{0935EA75-0CCB-4514-8E5D-980695E607CA}" srcOrd="8" destOrd="0" presId="urn:microsoft.com/office/officeart/2008/layout/VerticalCurvedList"/>
    <dgm:cxn modelId="{1B08EEC5-91F3-4364-8006-0D6C44B4C487}" type="presParOf" srcId="{0935EA75-0CCB-4514-8E5D-980695E607CA}" destId="{2ACED195-4906-4B6E-A7C6-3C1BCABD4482}" srcOrd="0" destOrd="0" presId="urn:microsoft.com/office/officeart/2008/layout/VerticalCurvedList"/>
  </dgm:cxnLst>
  <dgm:bg>
    <a:effectLst>
      <a:outerShdw blurRad="76200" dir="18900000" sy="23000" kx="-1200000" algn="bl" rotWithShape="0">
        <a:prstClr val="black">
          <a:alpha val="20000"/>
        </a:prstClr>
      </a:outerShdw>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C828E9-61A5-4559-8B63-E70465FAF983}" type="doc">
      <dgm:prSet loTypeId="urn:microsoft.com/office/officeart/2008/layout/VerticalCurvedList" loCatId="list" qsTypeId="urn:microsoft.com/office/officeart/2005/8/quickstyle/3d2" qsCatId="3D" csTypeId="urn:microsoft.com/office/officeart/2005/8/colors/accent1_2" csCatId="accent1" phldr="1"/>
      <dgm:spPr/>
      <dgm:t>
        <a:bodyPr/>
        <a:lstStyle/>
        <a:p>
          <a:endParaRPr lang="sv-SE"/>
        </a:p>
      </dgm:t>
    </dgm:pt>
    <dgm:pt modelId="{3841647D-5DA9-4BB9-99DE-0838552F94C3}">
      <dgm:prSet/>
      <dgm:spPr/>
      <dgm:t>
        <a:bodyPr/>
        <a:lstStyle/>
        <a:p>
          <a:r>
            <a:rPr lang="sv-SE"/>
            <a:t>Förberedande frågor</a:t>
          </a:r>
        </a:p>
      </dgm:t>
      <dgm:extLst>
        <a:ext uri="{E40237B7-FDA0-4F09-8148-C483321AD2D9}">
          <dgm14:cNvPr xmlns:dgm14="http://schemas.microsoft.com/office/drawing/2010/diagram" id="0" name="">
            <a:hlinkClick xmlns:r="http://schemas.openxmlformats.org/officeDocument/2006/relationships" r:id="" action="ppaction://hlinkshowjump?jump=nextslide" highlightClick="1"/>
          </dgm14:cNvPr>
        </a:ext>
      </dgm:extLst>
    </dgm:pt>
    <dgm:pt modelId="{A7891C58-1CE9-4EF1-80A6-F476E6422BB4}" type="parTrans" cxnId="{EE9B5A4B-C00F-43AA-BB8A-874889E22012}">
      <dgm:prSet/>
      <dgm:spPr/>
      <dgm:t>
        <a:bodyPr/>
        <a:lstStyle/>
        <a:p>
          <a:endParaRPr lang="sv-SE"/>
        </a:p>
      </dgm:t>
    </dgm:pt>
    <dgm:pt modelId="{12668068-E85F-4EF9-A0CD-236A9C114004}" type="sibTrans" cxnId="{EE9B5A4B-C00F-43AA-BB8A-874889E22012}">
      <dgm:prSet/>
      <dgm:spPr/>
      <dgm:t>
        <a:bodyPr/>
        <a:lstStyle/>
        <a:p>
          <a:endParaRPr lang="sv-SE"/>
        </a:p>
      </dgm:t>
    </dgm:pt>
    <dgm:pt modelId="{35D69FA9-0BE8-49FD-A7B0-36DAC16352EB}">
      <dgm:prSet/>
      <dgm:spPr/>
      <dgm:t>
        <a:bodyPr/>
        <a:lstStyle/>
        <a:p>
          <a:r>
            <a:rPr lang="sv-SE"/>
            <a:t>Frågor om fungerande vardag </a:t>
          </a:r>
        </a:p>
      </dgm:t>
      <dgm:extLst>
        <a:ext uri="{E40237B7-FDA0-4F09-8148-C483321AD2D9}">
          <dgm14:cNvPr xmlns:dgm14="http://schemas.microsoft.com/office/drawing/2010/diagram" id="0" name="">
            <a:hlinkClick xmlns:r="http://schemas.openxmlformats.org/officeDocument/2006/relationships" r:id="rId1" action="ppaction://hlinksldjump" highlightClick="1"/>
          </dgm14:cNvPr>
        </a:ext>
      </dgm:extLst>
    </dgm:pt>
    <dgm:pt modelId="{CAD28524-3DD3-4017-8D46-58941EAB4264}" type="parTrans" cxnId="{918AEB7B-28A9-4CAB-85F4-2FB3985A0257}">
      <dgm:prSet/>
      <dgm:spPr/>
      <dgm:t>
        <a:bodyPr/>
        <a:lstStyle/>
        <a:p>
          <a:endParaRPr lang="sv-SE"/>
        </a:p>
      </dgm:t>
    </dgm:pt>
    <dgm:pt modelId="{34115F2E-D14F-4E50-ABBD-19764A222B79}" type="sibTrans" cxnId="{918AEB7B-28A9-4CAB-85F4-2FB3985A0257}">
      <dgm:prSet/>
      <dgm:spPr/>
      <dgm:t>
        <a:bodyPr/>
        <a:lstStyle/>
        <a:p>
          <a:endParaRPr lang="sv-SE"/>
        </a:p>
      </dgm:t>
    </dgm:pt>
    <dgm:pt modelId="{12CE03F5-6A21-4A41-8DB8-909CB0433476}">
      <dgm:prSet/>
      <dgm:spPr/>
      <dgm:t>
        <a:bodyPr/>
        <a:lstStyle/>
        <a:p>
          <a:r>
            <a:rPr lang="sv-SE"/>
            <a:t>Frågor om kommunikation </a:t>
          </a:r>
        </a:p>
      </dgm:t>
      <dgm:extLst>
        <a:ext uri="{E40237B7-FDA0-4F09-8148-C483321AD2D9}">
          <dgm14:cNvPr xmlns:dgm14="http://schemas.microsoft.com/office/drawing/2010/diagram" id="0" name="">
            <a:hlinkClick xmlns:r="http://schemas.openxmlformats.org/officeDocument/2006/relationships" r:id="rId2" action="ppaction://hlinksldjump" highlightClick="1"/>
          </dgm14:cNvPr>
        </a:ext>
      </dgm:extLst>
    </dgm:pt>
    <dgm:pt modelId="{1538B4EF-EEA8-4502-9718-2EAF3A5847BD}" type="parTrans" cxnId="{082E5C41-D3A4-4782-84A2-5F432B17C9B8}">
      <dgm:prSet/>
      <dgm:spPr/>
      <dgm:t>
        <a:bodyPr/>
        <a:lstStyle/>
        <a:p>
          <a:endParaRPr lang="sv-SE"/>
        </a:p>
      </dgm:t>
    </dgm:pt>
    <dgm:pt modelId="{1348ACE4-8424-4101-901D-4A55C43CB702}" type="sibTrans" cxnId="{082E5C41-D3A4-4782-84A2-5F432B17C9B8}">
      <dgm:prSet/>
      <dgm:spPr/>
      <dgm:t>
        <a:bodyPr/>
        <a:lstStyle/>
        <a:p>
          <a:endParaRPr lang="sv-SE"/>
        </a:p>
      </dgm:t>
    </dgm:pt>
    <dgm:pt modelId="{20FB4E52-2D85-431C-BCC3-954AB0300D05}">
      <dgm:prSet/>
      <dgm:spPr/>
      <dgm:t>
        <a:bodyPr/>
        <a:lstStyle/>
        <a:p>
          <a:r>
            <a:rPr lang="sv-SE"/>
            <a:t>Frågor om hälsa och hygien </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315D8EC2-6706-40C0-BBEF-A46BA851B710}" type="parTrans" cxnId="{6618FE49-84B7-4333-95B4-16C2644B2F22}">
      <dgm:prSet/>
      <dgm:spPr/>
      <dgm:t>
        <a:bodyPr/>
        <a:lstStyle/>
        <a:p>
          <a:endParaRPr lang="sv-SE"/>
        </a:p>
      </dgm:t>
    </dgm:pt>
    <dgm:pt modelId="{1E7D04BB-16D7-4EA0-A21A-001115AAEC6C}" type="sibTrans" cxnId="{6618FE49-84B7-4333-95B4-16C2644B2F22}">
      <dgm:prSet/>
      <dgm:spPr/>
      <dgm:t>
        <a:bodyPr/>
        <a:lstStyle/>
        <a:p>
          <a:endParaRPr lang="sv-SE"/>
        </a:p>
      </dgm:t>
    </dgm:pt>
    <dgm:pt modelId="{4C1EA7AF-7281-4F3B-AD44-D853339F6A0C}">
      <dgm:prSet/>
      <dgm:spPr/>
      <dgm:t>
        <a:bodyPr/>
        <a:lstStyle/>
        <a:p>
          <a:r>
            <a:rPr lang="sv-SE"/>
            <a:t>Frågor om relationer </a:t>
          </a:r>
        </a:p>
      </dgm:t>
      <dgm:extLst>
        <a:ext uri="{E40237B7-FDA0-4F09-8148-C483321AD2D9}">
          <dgm14:cNvPr xmlns:dgm14="http://schemas.microsoft.com/office/drawing/2010/diagram" id="0" name="">
            <a:hlinkClick xmlns:r="http://schemas.openxmlformats.org/officeDocument/2006/relationships" r:id="rId4" action="ppaction://hlinksldjump" highlightClick="1"/>
          </dgm14:cNvPr>
        </a:ext>
      </dgm:extLst>
    </dgm:pt>
    <dgm:pt modelId="{9BD9905C-C202-4564-AF1A-749C0A66505A}" type="parTrans" cxnId="{BA02FBF6-D3A6-4B54-BEB4-D22680BCE8C4}">
      <dgm:prSet/>
      <dgm:spPr/>
      <dgm:t>
        <a:bodyPr/>
        <a:lstStyle/>
        <a:p>
          <a:endParaRPr lang="sv-SE"/>
        </a:p>
      </dgm:t>
    </dgm:pt>
    <dgm:pt modelId="{53331561-45E2-4243-8BE0-B79644CDA656}" type="sibTrans" cxnId="{BA02FBF6-D3A6-4B54-BEB4-D22680BCE8C4}">
      <dgm:prSet/>
      <dgm:spPr/>
      <dgm:t>
        <a:bodyPr/>
        <a:lstStyle/>
        <a:p>
          <a:endParaRPr lang="sv-SE"/>
        </a:p>
      </dgm:t>
    </dgm:pt>
    <dgm:pt modelId="{0DB7079E-D030-40F2-95C1-C05C85D3D93B}">
      <dgm:prSet/>
      <dgm:spPr/>
      <dgm:t>
        <a:bodyPr/>
        <a:lstStyle/>
        <a:p>
          <a:r>
            <a:rPr lang="sv-SE"/>
            <a:t>Varje avsnitt avslutas med frågan" Är xx viktigt för dig att prata mer om?"  </a:t>
          </a:r>
        </a:p>
      </dgm:t>
    </dgm:pt>
    <dgm:pt modelId="{37986DA1-1AB8-4C22-A531-A2DBEADC0B2F}" type="parTrans" cxnId="{E43200A6-8EE9-4887-AEE3-BD6970C42631}">
      <dgm:prSet/>
      <dgm:spPr/>
      <dgm:t>
        <a:bodyPr/>
        <a:lstStyle/>
        <a:p>
          <a:endParaRPr lang="sv-SE"/>
        </a:p>
      </dgm:t>
    </dgm:pt>
    <dgm:pt modelId="{66DA5861-B3BA-421C-90ED-B2DBB180F66D}" type="sibTrans" cxnId="{E43200A6-8EE9-4887-AEE3-BD6970C42631}">
      <dgm:prSet/>
      <dgm:spPr/>
      <dgm:t>
        <a:bodyPr/>
        <a:lstStyle/>
        <a:p>
          <a:endParaRPr lang="sv-SE"/>
        </a:p>
      </dgm:t>
    </dgm:pt>
    <dgm:pt modelId="{324624D5-015F-49B3-9CA7-6553AB3BF5CE}">
      <dgm:prSet/>
      <dgm:spPr/>
      <dgm:t>
        <a:bodyPr/>
        <a:lstStyle/>
        <a:p>
          <a:r>
            <a:rPr lang="sv-SE"/>
            <a:t>Patient och anhörig får i slutet även prioritera vad som är viktigast att börja med</a:t>
          </a:r>
        </a:p>
      </dgm:t>
    </dgm:pt>
    <dgm:pt modelId="{0B791EEA-1439-48C9-92B2-2F3BFD7AEC43}" type="parTrans" cxnId="{EF54E1D2-02CC-43BE-8517-C25AE3525AD8}">
      <dgm:prSet/>
      <dgm:spPr/>
      <dgm:t>
        <a:bodyPr/>
        <a:lstStyle/>
        <a:p>
          <a:endParaRPr lang="sv-SE"/>
        </a:p>
      </dgm:t>
    </dgm:pt>
    <dgm:pt modelId="{1A856168-5FA1-4A77-82D4-399826AADFA8}" type="sibTrans" cxnId="{EF54E1D2-02CC-43BE-8517-C25AE3525AD8}">
      <dgm:prSet/>
      <dgm:spPr/>
      <dgm:t>
        <a:bodyPr/>
        <a:lstStyle/>
        <a:p>
          <a:endParaRPr lang="sv-SE"/>
        </a:p>
      </dgm:t>
    </dgm:pt>
    <dgm:pt modelId="{7F5F89C0-0816-4D35-B718-5C5E208D12CE}">
      <dgm:prSet/>
      <dgm:spPr/>
      <dgm:t>
        <a:bodyPr/>
        <a:lstStyle/>
        <a:p>
          <a:endParaRPr lang="sv-SE"/>
        </a:p>
      </dgm:t>
    </dgm:pt>
    <dgm:pt modelId="{5BC17790-0554-40BF-B792-80194C6DCA6C}" type="parTrans" cxnId="{6740283C-C037-4098-902E-AB6C45806561}">
      <dgm:prSet/>
      <dgm:spPr/>
      <dgm:t>
        <a:bodyPr/>
        <a:lstStyle/>
        <a:p>
          <a:endParaRPr lang="sv-SE"/>
        </a:p>
      </dgm:t>
    </dgm:pt>
    <dgm:pt modelId="{F7DA6817-1B6D-4634-B2E3-F30C1221118D}" type="sibTrans" cxnId="{6740283C-C037-4098-902E-AB6C45806561}">
      <dgm:prSet/>
      <dgm:spPr/>
      <dgm:t>
        <a:bodyPr/>
        <a:lstStyle/>
        <a:p>
          <a:endParaRPr lang="sv-SE"/>
        </a:p>
      </dgm:t>
    </dgm:pt>
    <dgm:pt modelId="{FC804C38-3725-4EBF-BE43-6922507FE4DC}" type="pres">
      <dgm:prSet presAssocID="{C0C828E9-61A5-4559-8B63-E70465FAF983}" presName="Name0" presStyleCnt="0">
        <dgm:presLayoutVars>
          <dgm:chMax val="7"/>
          <dgm:chPref val="7"/>
          <dgm:dir/>
        </dgm:presLayoutVars>
      </dgm:prSet>
      <dgm:spPr/>
    </dgm:pt>
    <dgm:pt modelId="{36D2D02F-0D8D-48C1-AA3E-BA0C0BEB1A77}" type="pres">
      <dgm:prSet presAssocID="{C0C828E9-61A5-4559-8B63-E70465FAF983}" presName="Name1" presStyleCnt="0"/>
      <dgm:spPr/>
    </dgm:pt>
    <dgm:pt modelId="{151F8611-412B-4227-A95D-5F8E8154E2A3}" type="pres">
      <dgm:prSet presAssocID="{C0C828E9-61A5-4559-8B63-E70465FAF983}" presName="cycle" presStyleCnt="0"/>
      <dgm:spPr/>
    </dgm:pt>
    <dgm:pt modelId="{B33663D7-840E-4C66-9BA9-FEFF4B39C207}" type="pres">
      <dgm:prSet presAssocID="{C0C828E9-61A5-4559-8B63-E70465FAF983}" presName="srcNode" presStyleLbl="node1" presStyleIdx="0" presStyleCnt="7"/>
      <dgm:spPr/>
    </dgm:pt>
    <dgm:pt modelId="{79291FF9-E676-4BA7-AC14-7A3571132033}" type="pres">
      <dgm:prSet presAssocID="{C0C828E9-61A5-4559-8B63-E70465FAF983}" presName="conn" presStyleLbl="parChTrans1D2" presStyleIdx="0" presStyleCnt="1"/>
      <dgm:spPr/>
    </dgm:pt>
    <dgm:pt modelId="{46EE48BF-C71E-4D29-B82E-3AE00FC1EE99}" type="pres">
      <dgm:prSet presAssocID="{C0C828E9-61A5-4559-8B63-E70465FAF983}" presName="extraNode" presStyleLbl="node1" presStyleIdx="0" presStyleCnt="7"/>
      <dgm:spPr/>
    </dgm:pt>
    <dgm:pt modelId="{610158D7-DD3B-4D17-BAEB-658B7F094F3C}" type="pres">
      <dgm:prSet presAssocID="{C0C828E9-61A5-4559-8B63-E70465FAF983}" presName="dstNode" presStyleLbl="node1" presStyleIdx="0" presStyleCnt="7"/>
      <dgm:spPr/>
    </dgm:pt>
    <dgm:pt modelId="{B34EA722-1B7B-4C11-AB2A-7C0A4D0626E8}" type="pres">
      <dgm:prSet presAssocID="{3841647D-5DA9-4BB9-99DE-0838552F94C3}" presName="text_1" presStyleLbl="node1" presStyleIdx="0" presStyleCnt="7">
        <dgm:presLayoutVars>
          <dgm:bulletEnabled val="1"/>
        </dgm:presLayoutVars>
      </dgm:prSet>
      <dgm:spPr/>
    </dgm:pt>
    <dgm:pt modelId="{0BD238F0-85B0-4E26-A360-3F8FAD756412}" type="pres">
      <dgm:prSet presAssocID="{3841647D-5DA9-4BB9-99DE-0838552F94C3}" presName="accent_1" presStyleCnt="0"/>
      <dgm:spPr/>
    </dgm:pt>
    <dgm:pt modelId="{00759792-0EAC-4AD5-B72E-B3B850B66DD4}" type="pres">
      <dgm:prSet presAssocID="{3841647D-5DA9-4BB9-99DE-0838552F94C3}" presName="accentRepeatNode" presStyleLbl="solidFgAcc1" presStyleIdx="0" presStyleCnt="7"/>
      <dgm:spPr>
        <a:solidFill>
          <a:schemeClr val="tx2">
            <a:lumMod val="40000"/>
            <a:lumOff val="60000"/>
          </a:schemeClr>
        </a:solidFill>
      </dgm:spPr>
    </dgm:pt>
    <dgm:pt modelId="{F1A2BE9B-2088-4D43-A721-9A0E945FDC27}" type="pres">
      <dgm:prSet presAssocID="{35D69FA9-0BE8-49FD-A7B0-36DAC16352EB}" presName="text_2" presStyleLbl="node1" presStyleIdx="1" presStyleCnt="7">
        <dgm:presLayoutVars>
          <dgm:bulletEnabled val="1"/>
        </dgm:presLayoutVars>
      </dgm:prSet>
      <dgm:spPr/>
    </dgm:pt>
    <dgm:pt modelId="{28ED28D2-9595-4832-AC8A-D511382C2813}" type="pres">
      <dgm:prSet presAssocID="{35D69FA9-0BE8-49FD-A7B0-36DAC16352EB}" presName="accent_2" presStyleCnt="0"/>
      <dgm:spPr/>
    </dgm:pt>
    <dgm:pt modelId="{F39AA5E3-A79E-4C4F-826D-B6033B1B03F9}" type="pres">
      <dgm:prSet presAssocID="{35D69FA9-0BE8-49FD-A7B0-36DAC16352EB}" presName="accentRepeatNode" presStyleLbl="solidFgAcc1" presStyleIdx="1" presStyleCnt="7"/>
      <dgm:spPr>
        <a:solidFill>
          <a:schemeClr val="tx2">
            <a:lumMod val="40000"/>
            <a:lumOff val="60000"/>
          </a:schemeClr>
        </a:solidFill>
      </dgm:spPr>
    </dgm:pt>
    <dgm:pt modelId="{04ED5015-2CD8-4675-ACDD-8842102410D8}" type="pres">
      <dgm:prSet presAssocID="{12CE03F5-6A21-4A41-8DB8-909CB0433476}" presName="text_3" presStyleLbl="node1" presStyleIdx="2" presStyleCnt="7">
        <dgm:presLayoutVars>
          <dgm:bulletEnabled val="1"/>
        </dgm:presLayoutVars>
      </dgm:prSet>
      <dgm:spPr/>
    </dgm:pt>
    <dgm:pt modelId="{C85424B7-8A9A-47EF-B9B5-5D14565931E3}" type="pres">
      <dgm:prSet presAssocID="{12CE03F5-6A21-4A41-8DB8-909CB0433476}" presName="accent_3" presStyleCnt="0"/>
      <dgm:spPr/>
    </dgm:pt>
    <dgm:pt modelId="{559FC8D9-4789-4885-9400-A887B3A16639}" type="pres">
      <dgm:prSet presAssocID="{12CE03F5-6A21-4A41-8DB8-909CB0433476}" presName="accentRepeatNode" presStyleLbl="solidFgAcc1" presStyleIdx="2" presStyleCnt="7"/>
      <dgm:spPr>
        <a:solidFill>
          <a:schemeClr val="tx2">
            <a:lumMod val="40000"/>
            <a:lumOff val="60000"/>
          </a:schemeClr>
        </a:solidFill>
      </dgm:spPr>
    </dgm:pt>
    <dgm:pt modelId="{5BA06DC4-F438-4621-B7E7-0DACDF2FD47C}" type="pres">
      <dgm:prSet presAssocID="{20FB4E52-2D85-431C-BCC3-954AB0300D05}" presName="text_4" presStyleLbl="node1" presStyleIdx="3" presStyleCnt="7">
        <dgm:presLayoutVars>
          <dgm:bulletEnabled val="1"/>
        </dgm:presLayoutVars>
      </dgm:prSet>
      <dgm:spPr/>
    </dgm:pt>
    <dgm:pt modelId="{8FFF9412-5688-4EAB-A1C1-6D831E4CA05E}" type="pres">
      <dgm:prSet presAssocID="{20FB4E52-2D85-431C-BCC3-954AB0300D05}" presName="accent_4" presStyleCnt="0"/>
      <dgm:spPr/>
    </dgm:pt>
    <dgm:pt modelId="{67720A09-C92F-4183-82A8-FBB103535098}" type="pres">
      <dgm:prSet presAssocID="{20FB4E52-2D85-431C-BCC3-954AB0300D05}" presName="accentRepeatNode" presStyleLbl="solidFgAcc1" presStyleIdx="3" presStyleCnt="7"/>
      <dgm:spPr>
        <a:solidFill>
          <a:schemeClr val="tx2">
            <a:lumMod val="40000"/>
            <a:lumOff val="60000"/>
          </a:schemeClr>
        </a:solidFill>
      </dgm:spPr>
    </dgm:pt>
    <dgm:pt modelId="{19AE4057-31FB-4826-BB05-243CEBAB7BE8}" type="pres">
      <dgm:prSet presAssocID="{4C1EA7AF-7281-4F3B-AD44-D853339F6A0C}" presName="text_5" presStyleLbl="node1" presStyleIdx="4" presStyleCnt="7">
        <dgm:presLayoutVars>
          <dgm:bulletEnabled val="1"/>
        </dgm:presLayoutVars>
      </dgm:prSet>
      <dgm:spPr/>
    </dgm:pt>
    <dgm:pt modelId="{1219627D-77A5-430A-B3E6-F748814CB07C}" type="pres">
      <dgm:prSet presAssocID="{4C1EA7AF-7281-4F3B-AD44-D853339F6A0C}" presName="accent_5" presStyleCnt="0"/>
      <dgm:spPr/>
    </dgm:pt>
    <dgm:pt modelId="{F7782DD9-6705-41AC-B9CD-22E9AEC650BC}" type="pres">
      <dgm:prSet presAssocID="{4C1EA7AF-7281-4F3B-AD44-D853339F6A0C}" presName="accentRepeatNode" presStyleLbl="solidFgAcc1" presStyleIdx="4" presStyleCnt="7"/>
      <dgm:spPr>
        <a:solidFill>
          <a:schemeClr val="tx2">
            <a:lumMod val="40000"/>
            <a:lumOff val="60000"/>
          </a:schemeClr>
        </a:solidFill>
      </dgm:spPr>
    </dgm:pt>
    <dgm:pt modelId="{FE01AF3F-0C27-484D-82CE-88CEF0835917}" type="pres">
      <dgm:prSet presAssocID="{0DB7079E-D030-40F2-95C1-C05C85D3D93B}" presName="text_6" presStyleLbl="node1" presStyleIdx="5" presStyleCnt="7">
        <dgm:presLayoutVars>
          <dgm:bulletEnabled val="1"/>
        </dgm:presLayoutVars>
      </dgm:prSet>
      <dgm:spPr/>
    </dgm:pt>
    <dgm:pt modelId="{60FF10DE-53EF-4B60-8B2B-CB14459D6433}" type="pres">
      <dgm:prSet presAssocID="{0DB7079E-D030-40F2-95C1-C05C85D3D93B}" presName="accent_6" presStyleCnt="0"/>
      <dgm:spPr/>
    </dgm:pt>
    <dgm:pt modelId="{BBB1FE95-3F84-4158-8681-13C61220E2FE}" type="pres">
      <dgm:prSet presAssocID="{0DB7079E-D030-40F2-95C1-C05C85D3D93B}" presName="accentRepeatNode" presStyleLbl="solidFgAcc1" presStyleIdx="5" presStyleCnt="7"/>
      <dgm:spPr>
        <a:solidFill>
          <a:schemeClr val="tx2">
            <a:lumMod val="40000"/>
            <a:lumOff val="60000"/>
          </a:schemeClr>
        </a:solidFill>
      </dgm:spPr>
    </dgm:pt>
    <dgm:pt modelId="{455A2EBB-B4D7-4FB7-B341-6DC9AC59B1BE}" type="pres">
      <dgm:prSet presAssocID="{324624D5-015F-49B3-9CA7-6553AB3BF5CE}" presName="text_7" presStyleLbl="node1" presStyleIdx="6" presStyleCnt="7">
        <dgm:presLayoutVars>
          <dgm:bulletEnabled val="1"/>
        </dgm:presLayoutVars>
      </dgm:prSet>
      <dgm:spPr/>
    </dgm:pt>
    <dgm:pt modelId="{D6033050-70C0-4BE8-B254-CA5B91A0DF46}" type="pres">
      <dgm:prSet presAssocID="{324624D5-015F-49B3-9CA7-6553AB3BF5CE}" presName="accent_7" presStyleCnt="0"/>
      <dgm:spPr/>
    </dgm:pt>
    <dgm:pt modelId="{0B04CA6E-799A-4A52-BC58-9B9A982391AF}" type="pres">
      <dgm:prSet presAssocID="{324624D5-015F-49B3-9CA7-6553AB3BF5CE}" presName="accentRepeatNode" presStyleLbl="solidFgAcc1" presStyleIdx="6" presStyleCnt="7"/>
      <dgm:spPr>
        <a:solidFill>
          <a:schemeClr val="tx2">
            <a:lumMod val="40000"/>
            <a:lumOff val="60000"/>
          </a:schemeClr>
        </a:solidFill>
      </dgm:spPr>
    </dgm:pt>
  </dgm:ptLst>
  <dgm:cxnLst>
    <dgm:cxn modelId="{F2601D34-B2CD-41CE-8F92-F625B1192F05}" type="presOf" srcId="{3841647D-5DA9-4BB9-99DE-0838552F94C3}" destId="{B34EA722-1B7B-4C11-AB2A-7C0A4D0626E8}" srcOrd="0" destOrd="0" presId="urn:microsoft.com/office/officeart/2008/layout/VerticalCurvedList"/>
    <dgm:cxn modelId="{6740283C-C037-4098-902E-AB6C45806561}" srcId="{C0C828E9-61A5-4559-8B63-E70465FAF983}" destId="{7F5F89C0-0816-4D35-B718-5C5E208D12CE}" srcOrd="7" destOrd="0" parTransId="{5BC17790-0554-40BF-B792-80194C6DCA6C}" sibTransId="{F7DA6817-1B6D-4634-B2E3-F30C1221118D}"/>
    <dgm:cxn modelId="{082E5C41-D3A4-4782-84A2-5F432B17C9B8}" srcId="{C0C828E9-61A5-4559-8B63-E70465FAF983}" destId="{12CE03F5-6A21-4A41-8DB8-909CB0433476}" srcOrd="2" destOrd="0" parTransId="{1538B4EF-EEA8-4502-9718-2EAF3A5847BD}" sibTransId="{1348ACE4-8424-4101-901D-4A55C43CB702}"/>
    <dgm:cxn modelId="{8203D648-0C2D-40A1-A734-C95DF5538231}" type="presOf" srcId="{C0C828E9-61A5-4559-8B63-E70465FAF983}" destId="{FC804C38-3725-4EBF-BE43-6922507FE4DC}" srcOrd="0" destOrd="0" presId="urn:microsoft.com/office/officeart/2008/layout/VerticalCurvedList"/>
    <dgm:cxn modelId="{6618FE49-84B7-4333-95B4-16C2644B2F22}" srcId="{C0C828E9-61A5-4559-8B63-E70465FAF983}" destId="{20FB4E52-2D85-431C-BCC3-954AB0300D05}" srcOrd="3" destOrd="0" parTransId="{315D8EC2-6706-40C0-BBEF-A46BA851B710}" sibTransId="{1E7D04BB-16D7-4EA0-A21A-001115AAEC6C}"/>
    <dgm:cxn modelId="{EE9B5A4B-C00F-43AA-BB8A-874889E22012}" srcId="{C0C828E9-61A5-4559-8B63-E70465FAF983}" destId="{3841647D-5DA9-4BB9-99DE-0838552F94C3}" srcOrd="0" destOrd="0" parTransId="{A7891C58-1CE9-4EF1-80A6-F476E6422BB4}" sibTransId="{12668068-E85F-4EF9-A0CD-236A9C114004}"/>
    <dgm:cxn modelId="{DFAB1C58-624D-4340-BD1B-0A65B6FCB06A}" type="presOf" srcId="{4C1EA7AF-7281-4F3B-AD44-D853339F6A0C}" destId="{19AE4057-31FB-4826-BB05-243CEBAB7BE8}" srcOrd="0" destOrd="0" presId="urn:microsoft.com/office/officeart/2008/layout/VerticalCurvedList"/>
    <dgm:cxn modelId="{918AEB7B-28A9-4CAB-85F4-2FB3985A0257}" srcId="{C0C828E9-61A5-4559-8B63-E70465FAF983}" destId="{35D69FA9-0BE8-49FD-A7B0-36DAC16352EB}" srcOrd="1" destOrd="0" parTransId="{CAD28524-3DD3-4017-8D46-58941EAB4264}" sibTransId="{34115F2E-D14F-4E50-ABBD-19764A222B79}"/>
    <dgm:cxn modelId="{8A62849A-1A8D-4AF7-A793-4E2617F50115}" type="presOf" srcId="{35D69FA9-0BE8-49FD-A7B0-36DAC16352EB}" destId="{F1A2BE9B-2088-4D43-A721-9A0E945FDC27}" srcOrd="0" destOrd="0" presId="urn:microsoft.com/office/officeart/2008/layout/VerticalCurvedList"/>
    <dgm:cxn modelId="{E43200A6-8EE9-4887-AEE3-BD6970C42631}" srcId="{C0C828E9-61A5-4559-8B63-E70465FAF983}" destId="{0DB7079E-D030-40F2-95C1-C05C85D3D93B}" srcOrd="5" destOrd="0" parTransId="{37986DA1-1AB8-4C22-A531-A2DBEADC0B2F}" sibTransId="{66DA5861-B3BA-421C-90ED-B2DBB180F66D}"/>
    <dgm:cxn modelId="{C98810B9-F2AF-4974-A03E-C5BF0C1D58E5}" type="presOf" srcId="{12668068-E85F-4EF9-A0CD-236A9C114004}" destId="{79291FF9-E676-4BA7-AC14-7A3571132033}" srcOrd="0" destOrd="0" presId="urn:microsoft.com/office/officeart/2008/layout/VerticalCurvedList"/>
    <dgm:cxn modelId="{EF54E1D2-02CC-43BE-8517-C25AE3525AD8}" srcId="{C0C828E9-61A5-4559-8B63-E70465FAF983}" destId="{324624D5-015F-49B3-9CA7-6553AB3BF5CE}" srcOrd="6" destOrd="0" parTransId="{0B791EEA-1439-48C9-92B2-2F3BFD7AEC43}" sibTransId="{1A856168-5FA1-4A77-82D4-399826AADFA8}"/>
    <dgm:cxn modelId="{EEDAADD9-CD93-4736-B734-6E6D4A985BE0}" type="presOf" srcId="{0DB7079E-D030-40F2-95C1-C05C85D3D93B}" destId="{FE01AF3F-0C27-484D-82CE-88CEF0835917}" srcOrd="0" destOrd="0" presId="urn:microsoft.com/office/officeart/2008/layout/VerticalCurvedList"/>
    <dgm:cxn modelId="{9CA690DD-9443-4728-AE7C-3D0BBC044F66}" type="presOf" srcId="{20FB4E52-2D85-431C-BCC3-954AB0300D05}" destId="{5BA06DC4-F438-4621-B7E7-0DACDF2FD47C}" srcOrd="0" destOrd="0" presId="urn:microsoft.com/office/officeart/2008/layout/VerticalCurvedList"/>
    <dgm:cxn modelId="{FAC0FBEA-A6CB-45D6-8D8E-BCBDCA465A33}" type="presOf" srcId="{324624D5-015F-49B3-9CA7-6553AB3BF5CE}" destId="{455A2EBB-B4D7-4FB7-B341-6DC9AC59B1BE}" srcOrd="0" destOrd="0" presId="urn:microsoft.com/office/officeart/2008/layout/VerticalCurvedList"/>
    <dgm:cxn modelId="{BA02FBF6-D3A6-4B54-BEB4-D22680BCE8C4}" srcId="{C0C828E9-61A5-4559-8B63-E70465FAF983}" destId="{4C1EA7AF-7281-4F3B-AD44-D853339F6A0C}" srcOrd="4" destOrd="0" parTransId="{9BD9905C-C202-4564-AF1A-749C0A66505A}" sibTransId="{53331561-45E2-4243-8BE0-B79644CDA656}"/>
    <dgm:cxn modelId="{656155FE-65AA-413A-8968-B26044FD3B37}" type="presOf" srcId="{12CE03F5-6A21-4A41-8DB8-909CB0433476}" destId="{04ED5015-2CD8-4675-ACDD-8842102410D8}" srcOrd="0" destOrd="0" presId="urn:microsoft.com/office/officeart/2008/layout/VerticalCurvedList"/>
    <dgm:cxn modelId="{0C696F99-F8AD-455A-847E-B7F5310B449C}" type="presParOf" srcId="{FC804C38-3725-4EBF-BE43-6922507FE4DC}" destId="{36D2D02F-0D8D-48C1-AA3E-BA0C0BEB1A77}" srcOrd="0" destOrd="0" presId="urn:microsoft.com/office/officeart/2008/layout/VerticalCurvedList"/>
    <dgm:cxn modelId="{76B28838-68BA-4B09-9781-3F93820DE99A}" type="presParOf" srcId="{36D2D02F-0D8D-48C1-AA3E-BA0C0BEB1A77}" destId="{151F8611-412B-4227-A95D-5F8E8154E2A3}" srcOrd="0" destOrd="0" presId="urn:microsoft.com/office/officeart/2008/layout/VerticalCurvedList"/>
    <dgm:cxn modelId="{10868492-5668-44A5-AF14-25D4AA573B1C}" type="presParOf" srcId="{151F8611-412B-4227-A95D-5F8E8154E2A3}" destId="{B33663D7-840E-4C66-9BA9-FEFF4B39C207}" srcOrd="0" destOrd="0" presId="urn:microsoft.com/office/officeart/2008/layout/VerticalCurvedList"/>
    <dgm:cxn modelId="{CD49C70E-7DE0-4FA8-A7E2-67F0C439A7F9}" type="presParOf" srcId="{151F8611-412B-4227-A95D-5F8E8154E2A3}" destId="{79291FF9-E676-4BA7-AC14-7A3571132033}" srcOrd="1" destOrd="0" presId="urn:microsoft.com/office/officeart/2008/layout/VerticalCurvedList"/>
    <dgm:cxn modelId="{8F3998CE-279B-4329-8793-925D9BEF6936}" type="presParOf" srcId="{151F8611-412B-4227-A95D-5F8E8154E2A3}" destId="{46EE48BF-C71E-4D29-B82E-3AE00FC1EE99}" srcOrd="2" destOrd="0" presId="urn:microsoft.com/office/officeart/2008/layout/VerticalCurvedList"/>
    <dgm:cxn modelId="{641398CA-9619-493F-A0B9-F98369BE3654}" type="presParOf" srcId="{151F8611-412B-4227-A95D-5F8E8154E2A3}" destId="{610158D7-DD3B-4D17-BAEB-658B7F094F3C}" srcOrd="3" destOrd="0" presId="urn:microsoft.com/office/officeart/2008/layout/VerticalCurvedList"/>
    <dgm:cxn modelId="{866FBB8F-C557-4261-A730-2C012162BDEA}" type="presParOf" srcId="{36D2D02F-0D8D-48C1-AA3E-BA0C0BEB1A77}" destId="{B34EA722-1B7B-4C11-AB2A-7C0A4D0626E8}" srcOrd="1" destOrd="0" presId="urn:microsoft.com/office/officeart/2008/layout/VerticalCurvedList"/>
    <dgm:cxn modelId="{549199CA-271B-4113-98A6-1C772B597B6C}" type="presParOf" srcId="{36D2D02F-0D8D-48C1-AA3E-BA0C0BEB1A77}" destId="{0BD238F0-85B0-4E26-A360-3F8FAD756412}" srcOrd="2" destOrd="0" presId="urn:microsoft.com/office/officeart/2008/layout/VerticalCurvedList"/>
    <dgm:cxn modelId="{745A8751-51F0-47E3-9C17-F0D6A148A261}" type="presParOf" srcId="{0BD238F0-85B0-4E26-A360-3F8FAD756412}" destId="{00759792-0EAC-4AD5-B72E-B3B850B66DD4}" srcOrd="0" destOrd="0" presId="urn:microsoft.com/office/officeart/2008/layout/VerticalCurvedList"/>
    <dgm:cxn modelId="{D0560153-DB83-44E4-95F4-CEF37EB4EFB5}" type="presParOf" srcId="{36D2D02F-0D8D-48C1-AA3E-BA0C0BEB1A77}" destId="{F1A2BE9B-2088-4D43-A721-9A0E945FDC27}" srcOrd="3" destOrd="0" presId="urn:microsoft.com/office/officeart/2008/layout/VerticalCurvedList"/>
    <dgm:cxn modelId="{D5626B9F-1931-4AB7-B035-1525A45B0AAF}" type="presParOf" srcId="{36D2D02F-0D8D-48C1-AA3E-BA0C0BEB1A77}" destId="{28ED28D2-9595-4832-AC8A-D511382C2813}" srcOrd="4" destOrd="0" presId="urn:microsoft.com/office/officeart/2008/layout/VerticalCurvedList"/>
    <dgm:cxn modelId="{A68111E8-DCA1-472F-8EA7-F663FA69A413}" type="presParOf" srcId="{28ED28D2-9595-4832-AC8A-D511382C2813}" destId="{F39AA5E3-A79E-4C4F-826D-B6033B1B03F9}" srcOrd="0" destOrd="0" presId="urn:microsoft.com/office/officeart/2008/layout/VerticalCurvedList"/>
    <dgm:cxn modelId="{70AC9142-962C-4D81-87CA-439B93AC86E6}" type="presParOf" srcId="{36D2D02F-0D8D-48C1-AA3E-BA0C0BEB1A77}" destId="{04ED5015-2CD8-4675-ACDD-8842102410D8}" srcOrd="5" destOrd="0" presId="urn:microsoft.com/office/officeart/2008/layout/VerticalCurvedList"/>
    <dgm:cxn modelId="{1574CD83-E7EA-4B58-879A-60C5A8231EF4}" type="presParOf" srcId="{36D2D02F-0D8D-48C1-AA3E-BA0C0BEB1A77}" destId="{C85424B7-8A9A-47EF-B9B5-5D14565931E3}" srcOrd="6" destOrd="0" presId="urn:microsoft.com/office/officeart/2008/layout/VerticalCurvedList"/>
    <dgm:cxn modelId="{ABBA938C-5E56-4D87-A111-D0E6B46811D4}" type="presParOf" srcId="{C85424B7-8A9A-47EF-B9B5-5D14565931E3}" destId="{559FC8D9-4789-4885-9400-A887B3A16639}" srcOrd="0" destOrd="0" presId="urn:microsoft.com/office/officeart/2008/layout/VerticalCurvedList"/>
    <dgm:cxn modelId="{74030844-FC9F-4167-B7DF-75361CD8C4BE}" type="presParOf" srcId="{36D2D02F-0D8D-48C1-AA3E-BA0C0BEB1A77}" destId="{5BA06DC4-F438-4621-B7E7-0DACDF2FD47C}" srcOrd="7" destOrd="0" presId="urn:microsoft.com/office/officeart/2008/layout/VerticalCurvedList"/>
    <dgm:cxn modelId="{DE445332-88EC-4138-95E8-E402B05184B4}" type="presParOf" srcId="{36D2D02F-0D8D-48C1-AA3E-BA0C0BEB1A77}" destId="{8FFF9412-5688-4EAB-A1C1-6D831E4CA05E}" srcOrd="8" destOrd="0" presId="urn:microsoft.com/office/officeart/2008/layout/VerticalCurvedList"/>
    <dgm:cxn modelId="{4FD549DA-01ED-4749-A4C2-DDF97397AD70}" type="presParOf" srcId="{8FFF9412-5688-4EAB-A1C1-6D831E4CA05E}" destId="{67720A09-C92F-4183-82A8-FBB103535098}" srcOrd="0" destOrd="0" presId="urn:microsoft.com/office/officeart/2008/layout/VerticalCurvedList"/>
    <dgm:cxn modelId="{4F908D54-6772-4E62-943D-C63072061846}" type="presParOf" srcId="{36D2D02F-0D8D-48C1-AA3E-BA0C0BEB1A77}" destId="{19AE4057-31FB-4826-BB05-243CEBAB7BE8}" srcOrd="9" destOrd="0" presId="urn:microsoft.com/office/officeart/2008/layout/VerticalCurvedList"/>
    <dgm:cxn modelId="{B865CBBA-737B-412B-8A07-A86FC67644A3}" type="presParOf" srcId="{36D2D02F-0D8D-48C1-AA3E-BA0C0BEB1A77}" destId="{1219627D-77A5-430A-B3E6-F748814CB07C}" srcOrd="10" destOrd="0" presId="urn:microsoft.com/office/officeart/2008/layout/VerticalCurvedList"/>
    <dgm:cxn modelId="{B083DF13-1AED-47C8-BE50-285E73C44F30}" type="presParOf" srcId="{1219627D-77A5-430A-B3E6-F748814CB07C}" destId="{F7782DD9-6705-41AC-B9CD-22E9AEC650BC}" srcOrd="0" destOrd="0" presId="urn:microsoft.com/office/officeart/2008/layout/VerticalCurvedList"/>
    <dgm:cxn modelId="{FC25F548-4456-4601-AA42-F000B3488B7B}" type="presParOf" srcId="{36D2D02F-0D8D-48C1-AA3E-BA0C0BEB1A77}" destId="{FE01AF3F-0C27-484D-82CE-88CEF0835917}" srcOrd="11" destOrd="0" presId="urn:microsoft.com/office/officeart/2008/layout/VerticalCurvedList"/>
    <dgm:cxn modelId="{85792C8A-E8D4-41A0-B854-8B07D53445E2}" type="presParOf" srcId="{36D2D02F-0D8D-48C1-AA3E-BA0C0BEB1A77}" destId="{60FF10DE-53EF-4B60-8B2B-CB14459D6433}" srcOrd="12" destOrd="0" presId="urn:microsoft.com/office/officeart/2008/layout/VerticalCurvedList"/>
    <dgm:cxn modelId="{66B9ABA3-DB11-4ED8-B33D-E6610057DDCE}" type="presParOf" srcId="{60FF10DE-53EF-4B60-8B2B-CB14459D6433}" destId="{BBB1FE95-3F84-4158-8681-13C61220E2FE}" srcOrd="0" destOrd="0" presId="urn:microsoft.com/office/officeart/2008/layout/VerticalCurvedList"/>
    <dgm:cxn modelId="{3190B4EA-D7BD-492C-8C49-7561659EF7A5}" type="presParOf" srcId="{36D2D02F-0D8D-48C1-AA3E-BA0C0BEB1A77}" destId="{455A2EBB-B4D7-4FB7-B341-6DC9AC59B1BE}" srcOrd="13" destOrd="0" presId="urn:microsoft.com/office/officeart/2008/layout/VerticalCurvedList"/>
    <dgm:cxn modelId="{C702F718-69A7-435E-AB30-C5082C7C61E6}" type="presParOf" srcId="{36D2D02F-0D8D-48C1-AA3E-BA0C0BEB1A77}" destId="{D6033050-70C0-4BE8-B254-CA5B91A0DF46}" srcOrd="14" destOrd="0" presId="urn:microsoft.com/office/officeart/2008/layout/VerticalCurvedList"/>
    <dgm:cxn modelId="{6C6449B1-3AC9-4834-A6A1-5B9D9EB315D0}" type="presParOf" srcId="{D6033050-70C0-4BE8-B254-CA5B91A0DF46}" destId="{0B04CA6E-799A-4A52-BC58-9B9A982391A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C828E9-61A5-4559-8B63-E70465FAF983}" type="doc">
      <dgm:prSet loTypeId="urn:microsoft.com/office/officeart/2008/layout/VerticalCurvedList" loCatId="list" qsTypeId="urn:microsoft.com/office/officeart/2005/8/quickstyle/3d2" qsCatId="3D" csTypeId="urn:microsoft.com/office/officeart/2005/8/colors/accent1_2" csCatId="accent1"/>
      <dgm:spPr/>
      <dgm:t>
        <a:bodyPr/>
        <a:lstStyle/>
        <a:p>
          <a:endParaRPr lang="sv-SE"/>
        </a:p>
      </dgm:t>
    </dgm:pt>
    <dgm:pt modelId="{3841647D-5DA9-4BB9-99DE-0838552F94C3}">
      <dgm:prSet/>
      <dgm:spPr/>
      <dgm:t>
        <a:bodyPr/>
        <a:lstStyle/>
        <a:p>
          <a:r>
            <a:rPr lang="sv-SE"/>
            <a:t>Förberedande frågor</a:t>
          </a:r>
        </a:p>
      </dgm:t>
    </dgm:pt>
    <dgm:pt modelId="{A7891C58-1CE9-4EF1-80A6-F476E6422BB4}" type="parTrans" cxnId="{EE9B5A4B-C00F-43AA-BB8A-874889E22012}">
      <dgm:prSet/>
      <dgm:spPr/>
      <dgm:t>
        <a:bodyPr/>
        <a:lstStyle/>
        <a:p>
          <a:endParaRPr lang="sv-SE"/>
        </a:p>
      </dgm:t>
    </dgm:pt>
    <dgm:pt modelId="{12668068-E85F-4EF9-A0CD-236A9C114004}" type="sibTrans" cxnId="{EE9B5A4B-C00F-43AA-BB8A-874889E22012}">
      <dgm:prSet/>
      <dgm:spPr/>
      <dgm:t>
        <a:bodyPr/>
        <a:lstStyle/>
        <a:p>
          <a:endParaRPr lang="sv-SE"/>
        </a:p>
      </dgm:t>
    </dgm:pt>
    <dgm:pt modelId="{35D69FA9-0BE8-49FD-A7B0-36DAC16352EB}">
      <dgm:prSet/>
      <dgm:spPr/>
      <dgm:t>
        <a:bodyPr/>
        <a:lstStyle/>
        <a:p>
          <a:r>
            <a:rPr lang="sv-SE"/>
            <a:t>Frågor om fungerande vardag </a:t>
          </a:r>
        </a:p>
      </dgm:t>
    </dgm:pt>
    <dgm:pt modelId="{CAD28524-3DD3-4017-8D46-58941EAB4264}" type="parTrans" cxnId="{918AEB7B-28A9-4CAB-85F4-2FB3985A0257}">
      <dgm:prSet/>
      <dgm:spPr/>
      <dgm:t>
        <a:bodyPr/>
        <a:lstStyle/>
        <a:p>
          <a:endParaRPr lang="sv-SE"/>
        </a:p>
      </dgm:t>
    </dgm:pt>
    <dgm:pt modelId="{34115F2E-D14F-4E50-ABBD-19764A222B79}" type="sibTrans" cxnId="{918AEB7B-28A9-4CAB-85F4-2FB3985A0257}">
      <dgm:prSet/>
      <dgm:spPr/>
      <dgm:t>
        <a:bodyPr/>
        <a:lstStyle/>
        <a:p>
          <a:endParaRPr lang="sv-SE"/>
        </a:p>
      </dgm:t>
    </dgm:pt>
    <dgm:pt modelId="{12CE03F5-6A21-4A41-8DB8-909CB0433476}">
      <dgm:prSet/>
      <dgm:spPr/>
      <dgm:t>
        <a:bodyPr/>
        <a:lstStyle/>
        <a:p>
          <a:r>
            <a:rPr lang="sv-SE"/>
            <a:t>Frågor om kommunikation </a:t>
          </a:r>
        </a:p>
      </dgm:t>
    </dgm:pt>
    <dgm:pt modelId="{1538B4EF-EEA8-4502-9718-2EAF3A5847BD}" type="parTrans" cxnId="{082E5C41-D3A4-4782-84A2-5F432B17C9B8}">
      <dgm:prSet/>
      <dgm:spPr/>
      <dgm:t>
        <a:bodyPr/>
        <a:lstStyle/>
        <a:p>
          <a:endParaRPr lang="sv-SE"/>
        </a:p>
      </dgm:t>
    </dgm:pt>
    <dgm:pt modelId="{1348ACE4-8424-4101-901D-4A55C43CB702}" type="sibTrans" cxnId="{082E5C41-D3A4-4782-84A2-5F432B17C9B8}">
      <dgm:prSet/>
      <dgm:spPr/>
      <dgm:t>
        <a:bodyPr/>
        <a:lstStyle/>
        <a:p>
          <a:endParaRPr lang="sv-SE"/>
        </a:p>
      </dgm:t>
    </dgm:pt>
    <dgm:pt modelId="{20FB4E52-2D85-431C-BCC3-954AB0300D05}">
      <dgm:prSet/>
      <dgm:spPr/>
      <dgm:t>
        <a:bodyPr/>
        <a:lstStyle/>
        <a:p>
          <a:r>
            <a:rPr lang="sv-SE"/>
            <a:t>Frågor om hälsa och hygien </a:t>
          </a:r>
        </a:p>
      </dgm:t>
    </dgm:pt>
    <dgm:pt modelId="{315D8EC2-6706-40C0-BBEF-A46BA851B710}" type="parTrans" cxnId="{6618FE49-84B7-4333-95B4-16C2644B2F22}">
      <dgm:prSet/>
      <dgm:spPr/>
      <dgm:t>
        <a:bodyPr/>
        <a:lstStyle/>
        <a:p>
          <a:endParaRPr lang="sv-SE"/>
        </a:p>
      </dgm:t>
    </dgm:pt>
    <dgm:pt modelId="{1E7D04BB-16D7-4EA0-A21A-001115AAEC6C}" type="sibTrans" cxnId="{6618FE49-84B7-4333-95B4-16C2644B2F22}">
      <dgm:prSet/>
      <dgm:spPr/>
      <dgm:t>
        <a:bodyPr/>
        <a:lstStyle/>
        <a:p>
          <a:endParaRPr lang="sv-SE"/>
        </a:p>
      </dgm:t>
    </dgm:pt>
    <dgm:pt modelId="{4C1EA7AF-7281-4F3B-AD44-D853339F6A0C}">
      <dgm:prSet/>
      <dgm:spPr/>
      <dgm:t>
        <a:bodyPr/>
        <a:lstStyle/>
        <a:p>
          <a:r>
            <a:rPr lang="sv-SE"/>
            <a:t>Frågor om relationer </a:t>
          </a:r>
        </a:p>
      </dgm:t>
    </dgm:pt>
    <dgm:pt modelId="{9BD9905C-C202-4564-AF1A-749C0A66505A}" type="parTrans" cxnId="{BA02FBF6-D3A6-4B54-BEB4-D22680BCE8C4}">
      <dgm:prSet/>
      <dgm:spPr/>
      <dgm:t>
        <a:bodyPr/>
        <a:lstStyle/>
        <a:p>
          <a:endParaRPr lang="sv-SE"/>
        </a:p>
      </dgm:t>
    </dgm:pt>
    <dgm:pt modelId="{53331561-45E2-4243-8BE0-B79644CDA656}" type="sibTrans" cxnId="{BA02FBF6-D3A6-4B54-BEB4-D22680BCE8C4}">
      <dgm:prSet/>
      <dgm:spPr/>
      <dgm:t>
        <a:bodyPr/>
        <a:lstStyle/>
        <a:p>
          <a:endParaRPr lang="sv-SE"/>
        </a:p>
      </dgm:t>
    </dgm:pt>
    <dgm:pt modelId="{0DB7079E-D030-40F2-95C1-C05C85D3D93B}">
      <dgm:prSet/>
      <dgm:spPr/>
      <dgm:t>
        <a:bodyPr/>
        <a:lstStyle/>
        <a:p>
          <a:r>
            <a:rPr lang="sv-SE"/>
            <a:t>Varje avsnitt avslutas med frågan" Är xx viktigt för dig att prata mer om?"  </a:t>
          </a:r>
        </a:p>
      </dgm:t>
    </dgm:pt>
    <dgm:pt modelId="{37986DA1-1AB8-4C22-A531-A2DBEADC0B2F}" type="parTrans" cxnId="{E43200A6-8EE9-4887-AEE3-BD6970C42631}">
      <dgm:prSet/>
      <dgm:spPr/>
      <dgm:t>
        <a:bodyPr/>
        <a:lstStyle/>
        <a:p>
          <a:endParaRPr lang="sv-SE"/>
        </a:p>
      </dgm:t>
    </dgm:pt>
    <dgm:pt modelId="{66DA5861-B3BA-421C-90ED-B2DBB180F66D}" type="sibTrans" cxnId="{E43200A6-8EE9-4887-AEE3-BD6970C42631}">
      <dgm:prSet/>
      <dgm:spPr/>
      <dgm:t>
        <a:bodyPr/>
        <a:lstStyle/>
        <a:p>
          <a:endParaRPr lang="sv-SE"/>
        </a:p>
      </dgm:t>
    </dgm:pt>
    <dgm:pt modelId="{324624D5-015F-49B3-9CA7-6553AB3BF5CE}">
      <dgm:prSet/>
      <dgm:spPr/>
      <dgm:t>
        <a:bodyPr/>
        <a:lstStyle/>
        <a:p>
          <a:r>
            <a:rPr lang="sv-SE"/>
            <a:t>Patient och anhörig får i slutet även prioritera vad som är viktigast att börja med</a:t>
          </a:r>
        </a:p>
      </dgm:t>
    </dgm:pt>
    <dgm:pt modelId="{0B791EEA-1439-48C9-92B2-2F3BFD7AEC43}" type="parTrans" cxnId="{EF54E1D2-02CC-43BE-8517-C25AE3525AD8}">
      <dgm:prSet/>
      <dgm:spPr/>
      <dgm:t>
        <a:bodyPr/>
        <a:lstStyle/>
        <a:p>
          <a:endParaRPr lang="sv-SE"/>
        </a:p>
      </dgm:t>
    </dgm:pt>
    <dgm:pt modelId="{1A856168-5FA1-4A77-82D4-399826AADFA8}" type="sibTrans" cxnId="{EF54E1D2-02CC-43BE-8517-C25AE3525AD8}">
      <dgm:prSet/>
      <dgm:spPr/>
      <dgm:t>
        <a:bodyPr/>
        <a:lstStyle/>
        <a:p>
          <a:endParaRPr lang="sv-SE"/>
        </a:p>
      </dgm:t>
    </dgm:pt>
    <dgm:pt modelId="{7F5F89C0-0816-4D35-B718-5C5E208D12CE}">
      <dgm:prSet/>
      <dgm:spPr/>
      <dgm:t>
        <a:bodyPr/>
        <a:lstStyle/>
        <a:p>
          <a:endParaRPr lang="sv-SE"/>
        </a:p>
      </dgm:t>
    </dgm:pt>
    <dgm:pt modelId="{5BC17790-0554-40BF-B792-80194C6DCA6C}" type="parTrans" cxnId="{6740283C-C037-4098-902E-AB6C45806561}">
      <dgm:prSet/>
      <dgm:spPr/>
      <dgm:t>
        <a:bodyPr/>
        <a:lstStyle/>
        <a:p>
          <a:endParaRPr lang="sv-SE"/>
        </a:p>
      </dgm:t>
    </dgm:pt>
    <dgm:pt modelId="{F7DA6817-1B6D-4634-B2E3-F30C1221118D}" type="sibTrans" cxnId="{6740283C-C037-4098-902E-AB6C45806561}">
      <dgm:prSet/>
      <dgm:spPr/>
      <dgm:t>
        <a:bodyPr/>
        <a:lstStyle/>
        <a:p>
          <a:endParaRPr lang="sv-SE"/>
        </a:p>
      </dgm:t>
    </dgm:pt>
    <dgm:pt modelId="{FC804C38-3725-4EBF-BE43-6922507FE4DC}" type="pres">
      <dgm:prSet presAssocID="{C0C828E9-61A5-4559-8B63-E70465FAF983}" presName="Name0" presStyleCnt="0">
        <dgm:presLayoutVars>
          <dgm:chMax val="7"/>
          <dgm:chPref val="7"/>
          <dgm:dir/>
        </dgm:presLayoutVars>
      </dgm:prSet>
      <dgm:spPr/>
    </dgm:pt>
    <dgm:pt modelId="{36D2D02F-0D8D-48C1-AA3E-BA0C0BEB1A77}" type="pres">
      <dgm:prSet presAssocID="{C0C828E9-61A5-4559-8B63-E70465FAF983}" presName="Name1" presStyleCnt="0"/>
      <dgm:spPr/>
    </dgm:pt>
    <dgm:pt modelId="{151F8611-412B-4227-A95D-5F8E8154E2A3}" type="pres">
      <dgm:prSet presAssocID="{C0C828E9-61A5-4559-8B63-E70465FAF983}" presName="cycle" presStyleCnt="0"/>
      <dgm:spPr/>
    </dgm:pt>
    <dgm:pt modelId="{B33663D7-840E-4C66-9BA9-FEFF4B39C207}" type="pres">
      <dgm:prSet presAssocID="{C0C828E9-61A5-4559-8B63-E70465FAF983}" presName="srcNode" presStyleLbl="node1" presStyleIdx="0" presStyleCnt="7"/>
      <dgm:spPr/>
    </dgm:pt>
    <dgm:pt modelId="{79291FF9-E676-4BA7-AC14-7A3571132033}" type="pres">
      <dgm:prSet presAssocID="{C0C828E9-61A5-4559-8B63-E70465FAF983}" presName="conn" presStyleLbl="parChTrans1D2" presStyleIdx="0" presStyleCnt="1"/>
      <dgm:spPr/>
    </dgm:pt>
    <dgm:pt modelId="{46EE48BF-C71E-4D29-B82E-3AE00FC1EE99}" type="pres">
      <dgm:prSet presAssocID="{C0C828E9-61A5-4559-8B63-E70465FAF983}" presName="extraNode" presStyleLbl="node1" presStyleIdx="0" presStyleCnt="7"/>
      <dgm:spPr/>
    </dgm:pt>
    <dgm:pt modelId="{610158D7-DD3B-4D17-BAEB-658B7F094F3C}" type="pres">
      <dgm:prSet presAssocID="{C0C828E9-61A5-4559-8B63-E70465FAF983}" presName="dstNode" presStyleLbl="node1" presStyleIdx="0" presStyleCnt="7"/>
      <dgm:spPr/>
    </dgm:pt>
    <dgm:pt modelId="{B34EA722-1B7B-4C11-AB2A-7C0A4D0626E8}" type="pres">
      <dgm:prSet presAssocID="{3841647D-5DA9-4BB9-99DE-0838552F94C3}" presName="text_1" presStyleLbl="node1" presStyleIdx="0" presStyleCnt="7">
        <dgm:presLayoutVars>
          <dgm:bulletEnabled val="1"/>
        </dgm:presLayoutVars>
      </dgm:prSet>
      <dgm:spPr/>
    </dgm:pt>
    <dgm:pt modelId="{0BD238F0-85B0-4E26-A360-3F8FAD756412}" type="pres">
      <dgm:prSet presAssocID="{3841647D-5DA9-4BB9-99DE-0838552F94C3}" presName="accent_1" presStyleCnt="0"/>
      <dgm:spPr/>
    </dgm:pt>
    <dgm:pt modelId="{00759792-0EAC-4AD5-B72E-B3B850B66DD4}" type="pres">
      <dgm:prSet presAssocID="{3841647D-5DA9-4BB9-99DE-0838552F94C3}" presName="accentRepeatNode" presStyleLbl="solidFgAcc1" presStyleIdx="0" presStyleCnt="7"/>
      <dgm:spPr>
        <a:solidFill>
          <a:schemeClr val="tx2">
            <a:lumMod val="40000"/>
            <a:lumOff val="60000"/>
          </a:schemeClr>
        </a:solidFill>
      </dgm:spPr>
    </dgm:pt>
    <dgm:pt modelId="{F1A2BE9B-2088-4D43-A721-9A0E945FDC27}" type="pres">
      <dgm:prSet presAssocID="{35D69FA9-0BE8-49FD-A7B0-36DAC16352EB}" presName="text_2" presStyleLbl="node1" presStyleIdx="1" presStyleCnt="7">
        <dgm:presLayoutVars>
          <dgm:bulletEnabled val="1"/>
        </dgm:presLayoutVars>
      </dgm:prSet>
      <dgm:spPr/>
    </dgm:pt>
    <dgm:pt modelId="{28ED28D2-9595-4832-AC8A-D511382C2813}" type="pres">
      <dgm:prSet presAssocID="{35D69FA9-0BE8-49FD-A7B0-36DAC16352EB}" presName="accent_2" presStyleCnt="0"/>
      <dgm:spPr/>
    </dgm:pt>
    <dgm:pt modelId="{F39AA5E3-A79E-4C4F-826D-B6033B1B03F9}" type="pres">
      <dgm:prSet presAssocID="{35D69FA9-0BE8-49FD-A7B0-36DAC16352EB}" presName="accentRepeatNode" presStyleLbl="solidFgAcc1" presStyleIdx="1" presStyleCnt="7"/>
      <dgm:spPr>
        <a:solidFill>
          <a:schemeClr val="tx2">
            <a:lumMod val="40000"/>
            <a:lumOff val="60000"/>
          </a:schemeClr>
        </a:solidFill>
      </dgm:spPr>
    </dgm:pt>
    <dgm:pt modelId="{04ED5015-2CD8-4675-ACDD-8842102410D8}" type="pres">
      <dgm:prSet presAssocID="{12CE03F5-6A21-4A41-8DB8-909CB0433476}" presName="text_3" presStyleLbl="node1" presStyleIdx="2" presStyleCnt="7">
        <dgm:presLayoutVars>
          <dgm:bulletEnabled val="1"/>
        </dgm:presLayoutVars>
      </dgm:prSet>
      <dgm:spPr/>
    </dgm:pt>
    <dgm:pt modelId="{C85424B7-8A9A-47EF-B9B5-5D14565931E3}" type="pres">
      <dgm:prSet presAssocID="{12CE03F5-6A21-4A41-8DB8-909CB0433476}" presName="accent_3" presStyleCnt="0"/>
      <dgm:spPr/>
    </dgm:pt>
    <dgm:pt modelId="{559FC8D9-4789-4885-9400-A887B3A16639}" type="pres">
      <dgm:prSet presAssocID="{12CE03F5-6A21-4A41-8DB8-909CB0433476}" presName="accentRepeatNode" presStyleLbl="solidFgAcc1" presStyleIdx="2" presStyleCnt="7"/>
      <dgm:spPr>
        <a:solidFill>
          <a:schemeClr val="tx2">
            <a:lumMod val="40000"/>
            <a:lumOff val="60000"/>
          </a:schemeClr>
        </a:solidFill>
      </dgm:spPr>
    </dgm:pt>
    <dgm:pt modelId="{5BA06DC4-F438-4621-B7E7-0DACDF2FD47C}" type="pres">
      <dgm:prSet presAssocID="{20FB4E52-2D85-431C-BCC3-954AB0300D05}" presName="text_4" presStyleLbl="node1" presStyleIdx="3" presStyleCnt="7">
        <dgm:presLayoutVars>
          <dgm:bulletEnabled val="1"/>
        </dgm:presLayoutVars>
      </dgm:prSet>
      <dgm:spPr/>
    </dgm:pt>
    <dgm:pt modelId="{8FFF9412-5688-4EAB-A1C1-6D831E4CA05E}" type="pres">
      <dgm:prSet presAssocID="{20FB4E52-2D85-431C-BCC3-954AB0300D05}" presName="accent_4" presStyleCnt="0"/>
      <dgm:spPr/>
    </dgm:pt>
    <dgm:pt modelId="{67720A09-C92F-4183-82A8-FBB103535098}" type="pres">
      <dgm:prSet presAssocID="{20FB4E52-2D85-431C-BCC3-954AB0300D05}" presName="accentRepeatNode" presStyleLbl="solidFgAcc1" presStyleIdx="3" presStyleCnt="7"/>
      <dgm:spPr>
        <a:solidFill>
          <a:schemeClr val="tx2">
            <a:lumMod val="40000"/>
            <a:lumOff val="60000"/>
          </a:schemeClr>
        </a:solidFill>
      </dgm:spPr>
    </dgm:pt>
    <dgm:pt modelId="{19AE4057-31FB-4826-BB05-243CEBAB7BE8}" type="pres">
      <dgm:prSet presAssocID="{4C1EA7AF-7281-4F3B-AD44-D853339F6A0C}" presName="text_5" presStyleLbl="node1" presStyleIdx="4" presStyleCnt="7">
        <dgm:presLayoutVars>
          <dgm:bulletEnabled val="1"/>
        </dgm:presLayoutVars>
      </dgm:prSet>
      <dgm:spPr/>
    </dgm:pt>
    <dgm:pt modelId="{1219627D-77A5-430A-B3E6-F748814CB07C}" type="pres">
      <dgm:prSet presAssocID="{4C1EA7AF-7281-4F3B-AD44-D853339F6A0C}" presName="accent_5" presStyleCnt="0"/>
      <dgm:spPr/>
    </dgm:pt>
    <dgm:pt modelId="{F7782DD9-6705-41AC-B9CD-22E9AEC650BC}" type="pres">
      <dgm:prSet presAssocID="{4C1EA7AF-7281-4F3B-AD44-D853339F6A0C}" presName="accentRepeatNode" presStyleLbl="solidFgAcc1" presStyleIdx="4" presStyleCnt="7"/>
      <dgm:spPr>
        <a:solidFill>
          <a:schemeClr val="tx2">
            <a:lumMod val="40000"/>
            <a:lumOff val="60000"/>
          </a:schemeClr>
        </a:solidFill>
      </dgm:spPr>
    </dgm:pt>
    <dgm:pt modelId="{FE01AF3F-0C27-484D-82CE-88CEF0835917}" type="pres">
      <dgm:prSet presAssocID="{0DB7079E-D030-40F2-95C1-C05C85D3D93B}" presName="text_6" presStyleLbl="node1" presStyleIdx="5" presStyleCnt="7">
        <dgm:presLayoutVars>
          <dgm:bulletEnabled val="1"/>
        </dgm:presLayoutVars>
      </dgm:prSet>
      <dgm:spPr/>
    </dgm:pt>
    <dgm:pt modelId="{60FF10DE-53EF-4B60-8B2B-CB14459D6433}" type="pres">
      <dgm:prSet presAssocID="{0DB7079E-D030-40F2-95C1-C05C85D3D93B}" presName="accent_6" presStyleCnt="0"/>
      <dgm:spPr/>
    </dgm:pt>
    <dgm:pt modelId="{BBB1FE95-3F84-4158-8681-13C61220E2FE}" type="pres">
      <dgm:prSet presAssocID="{0DB7079E-D030-40F2-95C1-C05C85D3D93B}" presName="accentRepeatNode" presStyleLbl="solidFgAcc1" presStyleIdx="5" presStyleCnt="7"/>
      <dgm:spPr>
        <a:solidFill>
          <a:schemeClr val="tx2">
            <a:lumMod val="40000"/>
            <a:lumOff val="60000"/>
          </a:schemeClr>
        </a:solidFill>
      </dgm:spPr>
    </dgm:pt>
    <dgm:pt modelId="{455A2EBB-B4D7-4FB7-B341-6DC9AC59B1BE}" type="pres">
      <dgm:prSet presAssocID="{324624D5-015F-49B3-9CA7-6553AB3BF5CE}" presName="text_7" presStyleLbl="node1" presStyleIdx="6" presStyleCnt="7">
        <dgm:presLayoutVars>
          <dgm:bulletEnabled val="1"/>
        </dgm:presLayoutVars>
      </dgm:prSet>
      <dgm:spPr/>
    </dgm:pt>
    <dgm:pt modelId="{D6033050-70C0-4BE8-B254-CA5B91A0DF46}" type="pres">
      <dgm:prSet presAssocID="{324624D5-015F-49B3-9CA7-6553AB3BF5CE}" presName="accent_7" presStyleCnt="0"/>
      <dgm:spPr/>
    </dgm:pt>
    <dgm:pt modelId="{0B04CA6E-799A-4A52-BC58-9B9A982391AF}" type="pres">
      <dgm:prSet presAssocID="{324624D5-015F-49B3-9CA7-6553AB3BF5CE}" presName="accentRepeatNode" presStyleLbl="solidFgAcc1" presStyleIdx="6" presStyleCnt="7"/>
      <dgm:spPr>
        <a:solidFill>
          <a:schemeClr val="tx2">
            <a:lumMod val="40000"/>
            <a:lumOff val="60000"/>
          </a:schemeClr>
        </a:solidFill>
      </dgm:spPr>
    </dgm:pt>
  </dgm:ptLst>
  <dgm:cxnLst>
    <dgm:cxn modelId="{F2601D34-B2CD-41CE-8F92-F625B1192F05}" type="presOf" srcId="{3841647D-5DA9-4BB9-99DE-0838552F94C3}" destId="{B34EA722-1B7B-4C11-AB2A-7C0A4D0626E8}" srcOrd="0" destOrd="0" presId="urn:microsoft.com/office/officeart/2008/layout/VerticalCurvedList"/>
    <dgm:cxn modelId="{6740283C-C037-4098-902E-AB6C45806561}" srcId="{C0C828E9-61A5-4559-8B63-E70465FAF983}" destId="{7F5F89C0-0816-4D35-B718-5C5E208D12CE}" srcOrd="7" destOrd="0" parTransId="{5BC17790-0554-40BF-B792-80194C6DCA6C}" sibTransId="{F7DA6817-1B6D-4634-B2E3-F30C1221118D}"/>
    <dgm:cxn modelId="{082E5C41-D3A4-4782-84A2-5F432B17C9B8}" srcId="{C0C828E9-61A5-4559-8B63-E70465FAF983}" destId="{12CE03F5-6A21-4A41-8DB8-909CB0433476}" srcOrd="2" destOrd="0" parTransId="{1538B4EF-EEA8-4502-9718-2EAF3A5847BD}" sibTransId="{1348ACE4-8424-4101-901D-4A55C43CB702}"/>
    <dgm:cxn modelId="{8203D648-0C2D-40A1-A734-C95DF5538231}" type="presOf" srcId="{C0C828E9-61A5-4559-8B63-E70465FAF983}" destId="{FC804C38-3725-4EBF-BE43-6922507FE4DC}" srcOrd="0" destOrd="0" presId="urn:microsoft.com/office/officeart/2008/layout/VerticalCurvedList"/>
    <dgm:cxn modelId="{6618FE49-84B7-4333-95B4-16C2644B2F22}" srcId="{C0C828E9-61A5-4559-8B63-E70465FAF983}" destId="{20FB4E52-2D85-431C-BCC3-954AB0300D05}" srcOrd="3" destOrd="0" parTransId="{315D8EC2-6706-40C0-BBEF-A46BA851B710}" sibTransId="{1E7D04BB-16D7-4EA0-A21A-001115AAEC6C}"/>
    <dgm:cxn modelId="{EE9B5A4B-C00F-43AA-BB8A-874889E22012}" srcId="{C0C828E9-61A5-4559-8B63-E70465FAF983}" destId="{3841647D-5DA9-4BB9-99DE-0838552F94C3}" srcOrd="0" destOrd="0" parTransId="{A7891C58-1CE9-4EF1-80A6-F476E6422BB4}" sibTransId="{12668068-E85F-4EF9-A0CD-236A9C114004}"/>
    <dgm:cxn modelId="{DFAB1C58-624D-4340-BD1B-0A65B6FCB06A}" type="presOf" srcId="{4C1EA7AF-7281-4F3B-AD44-D853339F6A0C}" destId="{19AE4057-31FB-4826-BB05-243CEBAB7BE8}" srcOrd="0" destOrd="0" presId="urn:microsoft.com/office/officeart/2008/layout/VerticalCurvedList"/>
    <dgm:cxn modelId="{918AEB7B-28A9-4CAB-85F4-2FB3985A0257}" srcId="{C0C828E9-61A5-4559-8B63-E70465FAF983}" destId="{35D69FA9-0BE8-49FD-A7B0-36DAC16352EB}" srcOrd="1" destOrd="0" parTransId="{CAD28524-3DD3-4017-8D46-58941EAB4264}" sibTransId="{34115F2E-D14F-4E50-ABBD-19764A222B79}"/>
    <dgm:cxn modelId="{8A62849A-1A8D-4AF7-A793-4E2617F50115}" type="presOf" srcId="{35D69FA9-0BE8-49FD-A7B0-36DAC16352EB}" destId="{F1A2BE9B-2088-4D43-A721-9A0E945FDC27}" srcOrd="0" destOrd="0" presId="urn:microsoft.com/office/officeart/2008/layout/VerticalCurvedList"/>
    <dgm:cxn modelId="{E43200A6-8EE9-4887-AEE3-BD6970C42631}" srcId="{C0C828E9-61A5-4559-8B63-E70465FAF983}" destId="{0DB7079E-D030-40F2-95C1-C05C85D3D93B}" srcOrd="5" destOrd="0" parTransId="{37986DA1-1AB8-4C22-A531-A2DBEADC0B2F}" sibTransId="{66DA5861-B3BA-421C-90ED-B2DBB180F66D}"/>
    <dgm:cxn modelId="{C98810B9-F2AF-4974-A03E-C5BF0C1D58E5}" type="presOf" srcId="{12668068-E85F-4EF9-A0CD-236A9C114004}" destId="{79291FF9-E676-4BA7-AC14-7A3571132033}" srcOrd="0" destOrd="0" presId="urn:microsoft.com/office/officeart/2008/layout/VerticalCurvedList"/>
    <dgm:cxn modelId="{EF54E1D2-02CC-43BE-8517-C25AE3525AD8}" srcId="{C0C828E9-61A5-4559-8B63-E70465FAF983}" destId="{324624D5-015F-49B3-9CA7-6553AB3BF5CE}" srcOrd="6" destOrd="0" parTransId="{0B791EEA-1439-48C9-92B2-2F3BFD7AEC43}" sibTransId="{1A856168-5FA1-4A77-82D4-399826AADFA8}"/>
    <dgm:cxn modelId="{EEDAADD9-CD93-4736-B734-6E6D4A985BE0}" type="presOf" srcId="{0DB7079E-D030-40F2-95C1-C05C85D3D93B}" destId="{FE01AF3F-0C27-484D-82CE-88CEF0835917}" srcOrd="0" destOrd="0" presId="urn:microsoft.com/office/officeart/2008/layout/VerticalCurvedList"/>
    <dgm:cxn modelId="{9CA690DD-9443-4728-AE7C-3D0BBC044F66}" type="presOf" srcId="{20FB4E52-2D85-431C-BCC3-954AB0300D05}" destId="{5BA06DC4-F438-4621-B7E7-0DACDF2FD47C}" srcOrd="0" destOrd="0" presId="urn:microsoft.com/office/officeart/2008/layout/VerticalCurvedList"/>
    <dgm:cxn modelId="{FAC0FBEA-A6CB-45D6-8D8E-BCBDCA465A33}" type="presOf" srcId="{324624D5-015F-49B3-9CA7-6553AB3BF5CE}" destId="{455A2EBB-B4D7-4FB7-B341-6DC9AC59B1BE}" srcOrd="0" destOrd="0" presId="urn:microsoft.com/office/officeart/2008/layout/VerticalCurvedList"/>
    <dgm:cxn modelId="{BA02FBF6-D3A6-4B54-BEB4-D22680BCE8C4}" srcId="{C0C828E9-61A5-4559-8B63-E70465FAF983}" destId="{4C1EA7AF-7281-4F3B-AD44-D853339F6A0C}" srcOrd="4" destOrd="0" parTransId="{9BD9905C-C202-4564-AF1A-749C0A66505A}" sibTransId="{53331561-45E2-4243-8BE0-B79644CDA656}"/>
    <dgm:cxn modelId="{656155FE-65AA-413A-8968-B26044FD3B37}" type="presOf" srcId="{12CE03F5-6A21-4A41-8DB8-909CB0433476}" destId="{04ED5015-2CD8-4675-ACDD-8842102410D8}" srcOrd="0" destOrd="0" presId="urn:microsoft.com/office/officeart/2008/layout/VerticalCurvedList"/>
    <dgm:cxn modelId="{0C696F99-F8AD-455A-847E-B7F5310B449C}" type="presParOf" srcId="{FC804C38-3725-4EBF-BE43-6922507FE4DC}" destId="{36D2D02F-0D8D-48C1-AA3E-BA0C0BEB1A77}" srcOrd="0" destOrd="0" presId="urn:microsoft.com/office/officeart/2008/layout/VerticalCurvedList"/>
    <dgm:cxn modelId="{76B28838-68BA-4B09-9781-3F93820DE99A}" type="presParOf" srcId="{36D2D02F-0D8D-48C1-AA3E-BA0C0BEB1A77}" destId="{151F8611-412B-4227-A95D-5F8E8154E2A3}" srcOrd="0" destOrd="0" presId="urn:microsoft.com/office/officeart/2008/layout/VerticalCurvedList"/>
    <dgm:cxn modelId="{10868492-5668-44A5-AF14-25D4AA573B1C}" type="presParOf" srcId="{151F8611-412B-4227-A95D-5F8E8154E2A3}" destId="{B33663D7-840E-4C66-9BA9-FEFF4B39C207}" srcOrd="0" destOrd="0" presId="urn:microsoft.com/office/officeart/2008/layout/VerticalCurvedList"/>
    <dgm:cxn modelId="{CD49C70E-7DE0-4FA8-A7E2-67F0C439A7F9}" type="presParOf" srcId="{151F8611-412B-4227-A95D-5F8E8154E2A3}" destId="{79291FF9-E676-4BA7-AC14-7A3571132033}" srcOrd="1" destOrd="0" presId="urn:microsoft.com/office/officeart/2008/layout/VerticalCurvedList"/>
    <dgm:cxn modelId="{8F3998CE-279B-4329-8793-925D9BEF6936}" type="presParOf" srcId="{151F8611-412B-4227-A95D-5F8E8154E2A3}" destId="{46EE48BF-C71E-4D29-B82E-3AE00FC1EE99}" srcOrd="2" destOrd="0" presId="urn:microsoft.com/office/officeart/2008/layout/VerticalCurvedList"/>
    <dgm:cxn modelId="{641398CA-9619-493F-A0B9-F98369BE3654}" type="presParOf" srcId="{151F8611-412B-4227-A95D-5F8E8154E2A3}" destId="{610158D7-DD3B-4D17-BAEB-658B7F094F3C}" srcOrd="3" destOrd="0" presId="urn:microsoft.com/office/officeart/2008/layout/VerticalCurvedList"/>
    <dgm:cxn modelId="{866FBB8F-C557-4261-A730-2C012162BDEA}" type="presParOf" srcId="{36D2D02F-0D8D-48C1-AA3E-BA0C0BEB1A77}" destId="{B34EA722-1B7B-4C11-AB2A-7C0A4D0626E8}" srcOrd="1" destOrd="0" presId="urn:microsoft.com/office/officeart/2008/layout/VerticalCurvedList"/>
    <dgm:cxn modelId="{549199CA-271B-4113-98A6-1C772B597B6C}" type="presParOf" srcId="{36D2D02F-0D8D-48C1-AA3E-BA0C0BEB1A77}" destId="{0BD238F0-85B0-4E26-A360-3F8FAD756412}" srcOrd="2" destOrd="0" presId="urn:microsoft.com/office/officeart/2008/layout/VerticalCurvedList"/>
    <dgm:cxn modelId="{745A8751-51F0-47E3-9C17-F0D6A148A261}" type="presParOf" srcId="{0BD238F0-85B0-4E26-A360-3F8FAD756412}" destId="{00759792-0EAC-4AD5-B72E-B3B850B66DD4}" srcOrd="0" destOrd="0" presId="urn:microsoft.com/office/officeart/2008/layout/VerticalCurvedList"/>
    <dgm:cxn modelId="{D0560153-DB83-44E4-95F4-CEF37EB4EFB5}" type="presParOf" srcId="{36D2D02F-0D8D-48C1-AA3E-BA0C0BEB1A77}" destId="{F1A2BE9B-2088-4D43-A721-9A0E945FDC27}" srcOrd="3" destOrd="0" presId="urn:microsoft.com/office/officeart/2008/layout/VerticalCurvedList"/>
    <dgm:cxn modelId="{D5626B9F-1931-4AB7-B035-1525A45B0AAF}" type="presParOf" srcId="{36D2D02F-0D8D-48C1-AA3E-BA0C0BEB1A77}" destId="{28ED28D2-9595-4832-AC8A-D511382C2813}" srcOrd="4" destOrd="0" presId="urn:microsoft.com/office/officeart/2008/layout/VerticalCurvedList"/>
    <dgm:cxn modelId="{A68111E8-DCA1-472F-8EA7-F663FA69A413}" type="presParOf" srcId="{28ED28D2-9595-4832-AC8A-D511382C2813}" destId="{F39AA5E3-A79E-4C4F-826D-B6033B1B03F9}" srcOrd="0" destOrd="0" presId="urn:microsoft.com/office/officeart/2008/layout/VerticalCurvedList"/>
    <dgm:cxn modelId="{70AC9142-962C-4D81-87CA-439B93AC86E6}" type="presParOf" srcId="{36D2D02F-0D8D-48C1-AA3E-BA0C0BEB1A77}" destId="{04ED5015-2CD8-4675-ACDD-8842102410D8}" srcOrd="5" destOrd="0" presId="urn:microsoft.com/office/officeart/2008/layout/VerticalCurvedList"/>
    <dgm:cxn modelId="{1574CD83-E7EA-4B58-879A-60C5A8231EF4}" type="presParOf" srcId="{36D2D02F-0D8D-48C1-AA3E-BA0C0BEB1A77}" destId="{C85424B7-8A9A-47EF-B9B5-5D14565931E3}" srcOrd="6" destOrd="0" presId="urn:microsoft.com/office/officeart/2008/layout/VerticalCurvedList"/>
    <dgm:cxn modelId="{ABBA938C-5E56-4D87-A111-D0E6B46811D4}" type="presParOf" srcId="{C85424B7-8A9A-47EF-B9B5-5D14565931E3}" destId="{559FC8D9-4789-4885-9400-A887B3A16639}" srcOrd="0" destOrd="0" presId="urn:microsoft.com/office/officeart/2008/layout/VerticalCurvedList"/>
    <dgm:cxn modelId="{74030844-FC9F-4167-B7DF-75361CD8C4BE}" type="presParOf" srcId="{36D2D02F-0D8D-48C1-AA3E-BA0C0BEB1A77}" destId="{5BA06DC4-F438-4621-B7E7-0DACDF2FD47C}" srcOrd="7" destOrd="0" presId="urn:microsoft.com/office/officeart/2008/layout/VerticalCurvedList"/>
    <dgm:cxn modelId="{DE445332-88EC-4138-95E8-E402B05184B4}" type="presParOf" srcId="{36D2D02F-0D8D-48C1-AA3E-BA0C0BEB1A77}" destId="{8FFF9412-5688-4EAB-A1C1-6D831E4CA05E}" srcOrd="8" destOrd="0" presId="urn:microsoft.com/office/officeart/2008/layout/VerticalCurvedList"/>
    <dgm:cxn modelId="{4FD549DA-01ED-4749-A4C2-DDF97397AD70}" type="presParOf" srcId="{8FFF9412-5688-4EAB-A1C1-6D831E4CA05E}" destId="{67720A09-C92F-4183-82A8-FBB103535098}" srcOrd="0" destOrd="0" presId="urn:microsoft.com/office/officeart/2008/layout/VerticalCurvedList"/>
    <dgm:cxn modelId="{4F908D54-6772-4E62-943D-C63072061846}" type="presParOf" srcId="{36D2D02F-0D8D-48C1-AA3E-BA0C0BEB1A77}" destId="{19AE4057-31FB-4826-BB05-243CEBAB7BE8}" srcOrd="9" destOrd="0" presId="urn:microsoft.com/office/officeart/2008/layout/VerticalCurvedList"/>
    <dgm:cxn modelId="{B865CBBA-737B-412B-8A07-A86FC67644A3}" type="presParOf" srcId="{36D2D02F-0D8D-48C1-AA3E-BA0C0BEB1A77}" destId="{1219627D-77A5-430A-B3E6-F748814CB07C}" srcOrd="10" destOrd="0" presId="urn:microsoft.com/office/officeart/2008/layout/VerticalCurvedList"/>
    <dgm:cxn modelId="{B083DF13-1AED-47C8-BE50-285E73C44F30}" type="presParOf" srcId="{1219627D-77A5-430A-B3E6-F748814CB07C}" destId="{F7782DD9-6705-41AC-B9CD-22E9AEC650BC}" srcOrd="0" destOrd="0" presId="urn:microsoft.com/office/officeart/2008/layout/VerticalCurvedList"/>
    <dgm:cxn modelId="{FC25F548-4456-4601-AA42-F000B3488B7B}" type="presParOf" srcId="{36D2D02F-0D8D-48C1-AA3E-BA0C0BEB1A77}" destId="{FE01AF3F-0C27-484D-82CE-88CEF0835917}" srcOrd="11" destOrd="0" presId="urn:microsoft.com/office/officeart/2008/layout/VerticalCurvedList"/>
    <dgm:cxn modelId="{85792C8A-E8D4-41A0-B854-8B07D53445E2}" type="presParOf" srcId="{36D2D02F-0D8D-48C1-AA3E-BA0C0BEB1A77}" destId="{60FF10DE-53EF-4B60-8B2B-CB14459D6433}" srcOrd="12" destOrd="0" presId="urn:microsoft.com/office/officeart/2008/layout/VerticalCurvedList"/>
    <dgm:cxn modelId="{66B9ABA3-DB11-4ED8-B33D-E6610057DDCE}" type="presParOf" srcId="{60FF10DE-53EF-4B60-8B2B-CB14459D6433}" destId="{BBB1FE95-3F84-4158-8681-13C61220E2FE}" srcOrd="0" destOrd="0" presId="urn:microsoft.com/office/officeart/2008/layout/VerticalCurvedList"/>
    <dgm:cxn modelId="{3190B4EA-D7BD-492C-8C49-7561659EF7A5}" type="presParOf" srcId="{36D2D02F-0D8D-48C1-AA3E-BA0C0BEB1A77}" destId="{455A2EBB-B4D7-4FB7-B341-6DC9AC59B1BE}" srcOrd="13" destOrd="0" presId="urn:microsoft.com/office/officeart/2008/layout/VerticalCurvedList"/>
    <dgm:cxn modelId="{C702F718-69A7-435E-AB30-C5082C7C61E6}" type="presParOf" srcId="{36D2D02F-0D8D-48C1-AA3E-BA0C0BEB1A77}" destId="{D6033050-70C0-4BE8-B254-CA5B91A0DF46}" srcOrd="14" destOrd="0" presId="urn:microsoft.com/office/officeart/2008/layout/VerticalCurvedList"/>
    <dgm:cxn modelId="{6C6449B1-3AC9-4834-A6A1-5B9D9EB315D0}" type="presParOf" srcId="{D6033050-70C0-4BE8-B254-CA5B91A0DF46}" destId="{0B04CA6E-799A-4A52-BC58-9B9A982391A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C828E9-61A5-4559-8B63-E70465FAF983}" type="doc">
      <dgm:prSet loTypeId="urn:microsoft.com/office/officeart/2008/layout/VerticalCurvedList" loCatId="list" qsTypeId="urn:microsoft.com/office/officeart/2005/8/quickstyle/3d2" qsCatId="3D" csTypeId="urn:microsoft.com/office/officeart/2005/8/colors/accent1_2" csCatId="accent1" phldr="1"/>
      <dgm:spPr/>
      <dgm:t>
        <a:bodyPr/>
        <a:lstStyle/>
        <a:p>
          <a:endParaRPr lang="sv-SE"/>
        </a:p>
      </dgm:t>
    </dgm:pt>
    <dgm:pt modelId="{35D69FA9-0BE8-49FD-A7B0-36DAC16352EB}">
      <dgm:prSet/>
      <dgm:spPr/>
      <dgm:t>
        <a:bodyPr/>
        <a:lstStyle/>
        <a:p>
          <a:r>
            <a:rPr lang="sv-SE"/>
            <a:t>Frågor om fungerande vardag </a:t>
          </a:r>
        </a:p>
      </dgm:t>
    </dgm:pt>
    <dgm:pt modelId="{CAD28524-3DD3-4017-8D46-58941EAB4264}" type="parTrans" cxnId="{918AEB7B-28A9-4CAB-85F4-2FB3985A0257}">
      <dgm:prSet/>
      <dgm:spPr/>
      <dgm:t>
        <a:bodyPr/>
        <a:lstStyle/>
        <a:p>
          <a:endParaRPr lang="sv-SE"/>
        </a:p>
      </dgm:t>
    </dgm:pt>
    <dgm:pt modelId="{34115F2E-D14F-4E50-ABBD-19764A222B79}" type="sibTrans" cxnId="{918AEB7B-28A9-4CAB-85F4-2FB3985A0257}">
      <dgm:prSet/>
      <dgm:spPr/>
      <dgm:t>
        <a:bodyPr/>
        <a:lstStyle/>
        <a:p>
          <a:endParaRPr lang="sv-SE"/>
        </a:p>
      </dgm:t>
    </dgm:pt>
    <dgm:pt modelId="{12CE03F5-6A21-4A41-8DB8-909CB0433476}">
      <dgm:prSet/>
      <dgm:spPr/>
      <dgm:t>
        <a:bodyPr/>
        <a:lstStyle/>
        <a:p>
          <a:r>
            <a:rPr lang="sv-SE"/>
            <a:t>Frågor om kommunikation </a:t>
          </a:r>
        </a:p>
      </dgm:t>
    </dgm:pt>
    <dgm:pt modelId="{1538B4EF-EEA8-4502-9718-2EAF3A5847BD}" type="parTrans" cxnId="{082E5C41-D3A4-4782-84A2-5F432B17C9B8}">
      <dgm:prSet/>
      <dgm:spPr/>
      <dgm:t>
        <a:bodyPr/>
        <a:lstStyle/>
        <a:p>
          <a:endParaRPr lang="sv-SE"/>
        </a:p>
      </dgm:t>
    </dgm:pt>
    <dgm:pt modelId="{1348ACE4-8424-4101-901D-4A55C43CB702}" type="sibTrans" cxnId="{082E5C41-D3A4-4782-84A2-5F432B17C9B8}">
      <dgm:prSet/>
      <dgm:spPr/>
      <dgm:t>
        <a:bodyPr/>
        <a:lstStyle/>
        <a:p>
          <a:endParaRPr lang="sv-SE"/>
        </a:p>
      </dgm:t>
    </dgm:pt>
    <dgm:pt modelId="{20FB4E52-2D85-431C-BCC3-954AB0300D05}">
      <dgm:prSet/>
      <dgm:spPr/>
      <dgm:t>
        <a:bodyPr/>
        <a:lstStyle/>
        <a:p>
          <a:r>
            <a:rPr lang="sv-SE"/>
            <a:t>Frågor om hälsa och hygien </a:t>
          </a:r>
        </a:p>
      </dgm:t>
    </dgm:pt>
    <dgm:pt modelId="{315D8EC2-6706-40C0-BBEF-A46BA851B710}" type="parTrans" cxnId="{6618FE49-84B7-4333-95B4-16C2644B2F22}">
      <dgm:prSet/>
      <dgm:spPr/>
      <dgm:t>
        <a:bodyPr/>
        <a:lstStyle/>
        <a:p>
          <a:endParaRPr lang="sv-SE"/>
        </a:p>
      </dgm:t>
    </dgm:pt>
    <dgm:pt modelId="{1E7D04BB-16D7-4EA0-A21A-001115AAEC6C}" type="sibTrans" cxnId="{6618FE49-84B7-4333-95B4-16C2644B2F22}">
      <dgm:prSet/>
      <dgm:spPr/>
      <dgm:t>
        <a:bodyPr/>
        <a:lstStyle/>
        <a:p>
          <a:endParaRPr lang="sv-SE"/>
        </a:p>
      </dgm:t>
    </dgm:pt>
    <dgm:pt modelId="{4C1EA7AF-7281-4F3B-AD44-D853339F6A0C}">
      <dgm:prSet/>
      <dgm:spPr/>
      <dgm:t>
        <a:bodyPr/>
        <a:lstStyle/>
        <a:p>
          <a:r>
            <a:rPr lang="sv-SE"/>
            <a:t>Frågor om relationer </a:t>
          </a:r>
        </a:p>
      </dgm:t>
    </dgm:pt>
    <dgm:pt modelId="{9BD9905C-C202-4564-AF1A-749C0A66505A}" type="parTrans" cxnId="{BA02FBF6-D3A6-4B54-BEB4-D22680BCE8C4}">
      <dgm:prSet/>
      <dgm:spPr/>
      <dgm:t>
        <a:bodyPr/>
        <a:lstStyle/>
        <a:p>
          <a:endParaRPr lang="sv-SE"/>
        </a:p>
      </dgm:t>
    </dgm:pt>
    <dgm:pt modelId="{53331561-45E2-4243-8BE0-B79644CDA656}" type="sibTrans" cxnId="{BA02FBF6-D3A6-4B54-BEB4-D22680BCE8C4}">
      <dgm:prSet/>
      <dgm:spPr/>
      <dgm:t>
        <a:bodyPr/>
        <a:lstStyle/>
        <a:p>
          <a:endParaRPr lang="sv-SE"/>
        </a:p>
      </dgm:t>
    </dgm:pt>
    <dgm:pt modelId="{0DB7079E-D030-40F2-95C1-C05C85D3D93B}">
      <dgm:prSet/>
      <dgm:spPr/>
      <dgm:t>
        <a:bodyPr/>
        <a:lstStyle/>
        <a:p>
          <a:r>
            <a:rPr lang="sv-SE"/>
            <a:t>Varje avsnitt avslutas med frågan" Är xx viktigt för dig att prata mer om?"  </a:t>
          </a:r>
        </a:p>
      </dgm:t>
    </dgm:pt>
    <dgm:pt modelId="{37986DA1-1AB8-4C22-A531-A2DBEADC0B2F}" type="parTrans" cxnId="{E43200A6-8EE9-4887-AEE3-BD6970C42631}">
      <dgm:prSet/>
      <dgm:spPr/>
      <dgm:t>
        <a:bodyPr/>
        <a:lstStyle/>
        <a:p>
          <a:endParaRPr lang="sv-SE"/>
        </a:p>
      </dgm:t>
    </dgm:pt>
    <dgm:pt modelId="{66DA5861-B3BA-421C-90ED-B2DBB180F66D}" type="sibTrans" cxnId="{E43200A6-8EE9-4887-AEE3-BD6970C42631}">
      <dgm:prSet/>
      <dgm:spPr/>
      <dgm:t>
        <a:bodyPr/>
        <a:lstStyle/>
        <a:p>
          <a:endParaRPr lang="sv-SE"/>
        </a:p>
      </dgm:t>
    </dgm:pt>
    <dgm:pt modelId="{324624D5-015F-49B3-9CA7-6553AB3BF5CE}">
      <dgm:prSet/>
      <dgm:spPr/>
      <dgm:t>
        <a:bodyPr/>
        <a:lstStyle/>
        <a:p>
          <a:r>
            <a:rPr lang="sv-SE"/>
            <a:t>Patient och anhörig får i slutet även prioritera vad som är viktigast att börja med</a:t>
          </a:r>
        </a:p>
      </dgm:t>
    </dgm:pt>
    <dgm:pt modelId="{0B791EEA-1439-48C9-92B2-2F3BFD7AEC43}" type="parTrans" cxnId="{EF54E1D2-02CC-43BE-8517-C25AE3525AD8}">
      <dgm:prSet/>
      <dgm:spPr/>
      <dgm:t>
        <a:bodyPr/>
        <a:lstStyle/>
        <a:p>
          <a:endParaRPr lang="sv-SE"/>
        </a:p>
      </dgm:t>
    </dgm:pt>
    <dgm:pt modelId="{1A856168-5FA1-4A77-82D4-399826AADFA8}" type="sibTrans" cxnId="{EF54E1D2-02CC-43BE-8517-C25AE3525AD8}">
      <dgm:prSet/>
      <dgm:spPr/>
      <dgm:t>
        <a:bodyPr/>
        <a:lstStyle/>
        <a:p>
          <a:endParaRPr lang="sv-SE"/>
        </a:p>
      </dgm:t>
    </dgm:pt>
    <dgm:pt modelId="{7F5F89C0-0816-4D35-B718-5C5E208D12CE}">
      <dgm:prSet/>
      <dgm:spPr/>
      <dgm:t>
        <a:bodyPr/>
        <a:lstStyle/>
        <a:p>
          <a:endParaRPr lang="sv-SE"/>
        </a:p>
      </dgm:t>
    </dgm:pt>
    <dgm:pt modelId="{5BC17790-0554-40BF-B792-80194C6DCA6C}" type="parTrans" cxnId="{6740283C-C037-4098-902E-AB6C45806561}">
      <dgm:prSet/>
      <dgm:spPr/>
      <dgm:t>
        <a:bodyPr/>
        <a:lstStyle/>
        <a:p>
          <a:endParaRPr lang="sv-SE"/>
        </a:p>
      </dgm:t>
    </dgm:pt>
    <dgm:pt modelId="{F7DA6817-1B6D-4634-B2E3-F30C1221118D}" type="sibTrans" cxnId="{6740283C-C037-4098-902E-AB6C45806561}">
      <dgm:prSet/>
      <dgm:spPr/>
      <dgm:t>
        <a:bodyPr/>
        <a:lstStyle/>
        <a:p>
          <a:endParaRPr lang="sv-SE"/>
        </a:p>
      </dgm:t>
    </dgm:pt>
    <dgm:pt modelId="{FC804C38-3725-4EBF-BE43-6922507FE4DC}" type="pres">
      <dgm:prSet presAssocID="{C0C828E9-61A5-4559-8B63-E70465FAF983}" presName="Name0" presStyleCnt="0">
        <dgm:presLayoutVars>
          <dgm:chMax val="7"/>
          <dgm:chPref val="7"/>
          <dgm:dir/>
        </dgm:presLayoutVars>
      </dgm:prSet>
      <dgm:spPr/>
    </dgm:pt>
    <dgm:pt modelId="{36D2D02F-0D8D-48C1-AA3E-BA0C0BEB1A77}" type="pres">
      <dgm:prSet presAssocID="{C0C828E9-61A5-4559-8B63-E70465FAF983}" presName="Name1" presStyleCnt="0"/>
      <dgm:spPr/>
    </dgm:pt>
    <dgm:pt modelId="{151F8611-412B-4227-A95D-5F8E8154E2A3}" type="pres">
      <dgm:prSet presAssocID="{C0C828E9-61A5-4559-8B63-E70465FAF983}" presName="cycle" presStyleCnt="0"/>
      <dgm:spPr/>
    </dgm:pt>
    <dgm:pt modelId="{B33663D7-840E-4C66-9BA9-FEFF4B39C207}" type="pres">
      <dgm:prSet presAssocID="{C0C828E9-61A5-4559-8B63-E70465FAF983}" presName="srcNode" presStyleLbl="node1" presStyleIdx="0" presStyleCnt="7"/>
      <dgm:spPr/>
    </dgm:pt>
    <dgm:pt modelId="{79291FF9-E676-4BA7-AC14-7A3571132033}" type="pres">
      <dgm:prSet presAssocID="{C0C828E9-61A5-4559-8B63-E70465FAF983}" presName="conn" presStyleLbl="parChTrans1D2" presStyleIdx="0" presStyleCnt="1"/>
      <dgm:spPr/>
    </dgm:pt>
    <dgm:pt modelId="{46EE48BF-C71E-4D29-B82E-3AE00FC1EE99}" type="pres">
      <dgm:prSet presAssocID="{C0C828E9-61A5-4559-8B63-E70465FAF983}" presName="extraNode" presStyleLbl="node1" presStyleIdx="0" presStyleCnt="7"/>
      <dgm:spPr/>
    </dgm:pt>
    <dgm:pt modelId="{610158D7-DD3B-4D17-BAEB-658B7F094F3C}" type="pres">
      <dgm:prSet presAssocID="{C0C828E9-61A5-4559-8B63-E70465FAF983}" presName="dstNode" presStyleLbl="node1" presStyleIdx="0" presStyleCnt="7"/>
      <dgm:spPr/>
    </dgm:pt>
    <dgm:pt modelId="{2DDBAA7E-16C5-4962-9BFB-77C03D9D1533}" type="pres">
      <dgm:prSet presAssocID="{35D69FA9-0BE8-49FD-A7B0-36DAC16352EB}" presName="text_1" presStyleLbl="node1" presStyleIdx="0" presStyleCnt="7">
        <dgm:presLayoutVars>
          <dgm:bulletEnabled val="1"/>
        </dgm:presLayoutVars>
      </dgm:prSet>
      <dgm:spPr/>
    </dgm:pt>
    <dgm:pt modelId="{13AB1E13-9102-4962-9250-236B42FB8B10}" type="pres">
      <dgm:prSet presAssocID="{35D69FA9-0BE8-49FD-A7B0-36DAC16352EB}" presName="accent_1" presStyleCnt="0"/>
      <dgm:spPr/>
    </dgm:pt>
    <dgm:pt modelId="{F39AA5E3-A79E-4C4F-826D-B6033B1B03F9}" type="pres">
      <dgm:prSet presAssocID="{35D69FA9-0BE8-49FD-A7B0-36DAC16352EB}" presName="accentRepeatNode" presStyleLbl="solidFgAcc1" presStyleIdx="0" presStyleCnt="7"/>
      <dgm:spPr>
        <a:solidFill>
          <a:schemeClr val="tx2">
            <a:lumMod val="40000"/>
            <a:lumOff val="60000"/>
          </a:schemeClr>
        </a:solidFill>
      </dgm:spPr>
    </dgm:pt>
    <dgm:pt modelId="{75AB9987-1DAC-47F7-9BBF-BF3CB0EED9F0}" type="pres">
      <dgm:prSet presAssocID="{12CE03F5-6A21-4A41-8DB8-909CB0433476}" presName="text_2" presStyleLbl="node1" presStyleIdx="1" presStyleCnt="7">
        <dgm:presLayoutVars>
          <dgm:bulletEnabled val="1"/>
        </dgm:presLayoutVars>
      </dgm:prSet>
      <dgm:spPr/>
    </dgm:pt>
    <dgm:pt modelId="{9DFB1B22-9FA0-4118-B47E-E2EDEA8A815E}" type="pres">
      <dgm:prSet presAssocID="{12CE03F5-6A21-4A41-8DB8-909CB0433476}" presName="accent_2" presStyleCnt="0"/>
      <dgm:spPr/>
    </dgm:pt>
    <dgm:pt modelId="{559FC8D9-4789-4885-9400-A887B3A16639}" type="pres">
      <dgm:prSet presAssocID="{12CE03F5-6A21-4A41-8DB8-909CB0433476}" presName="accentRepeatNode" presStyleLbl="solidFgAcc1" presStyleIdx="1" presStyleCnt="7"/>
      <dgm:spPr>
        <a:solidFill>
          <a:schemeClr val="tx2">
            <a:lumMod val="40000"/>
            <a:lumOff val="60000"/>
          </a:schemeClr>
        </a:solidFill>
      </dgm:spPr>
    </dgm:pt>
    <dgm:pt modelId="{8C6A6666-E1B8-49BC-83C7-268615692FC4}" type="pres">
      <dgm:prSet presAssocID="{20FB4E52-2D85-431C-BCC3-954AB0300D05}" presName="text_3" presStyleLbl="node1" presStyleIdx="2" presStyleCnt="7">
        <dgm:presLayoutVars>
          <dgm:bulletEnabled val="1"/>
        </dgm:presLayoutVars>
      </dgm:prSet>
      <dgm:spPr/>
    </dgm:pt>
    <dgm:pt modelId="{5D5A9167-C645-4774-AAFE-3E4321982415}" type="pres">
      <dgm:prSet presAssocID="{20FB4E52-2D85-431C-BCC3-954AB0300D05}" presName="accent_3" presStyleCnt="0"/>
      <dgm:spPr/>
    </dgm:pt>
    <dgm:pt modelId="{67720A09-C92F-4183-82A8-FBB103535098}" type="pres">
      <dgm:prSet presAssocID="{20FB4E52-2D85-431C-BCC3-954AB0300D05}" presName="accentRepeatNode" presStyleLbl="solidFgAcc1" presStyleIdx="2" presStyleCnt="7"/>
      <dgm:spPr>
        <a:solidFill>
          <a:schemeClr val="tx2">
            <a:lumMod val="40000"/>
            <a:lumOff val="60000"/>
          </a:schemeClr>
        </a:solidFill>
      </dgm:spPr>
    </dgm:pt>
    <dgm:pt modelId="{54B54618-84F2-4CFA-A707-CACFCF3F4155}" type="pres">
      <dgm:prSet presAssocID="{4C1EA7AF-7281-4F3B-AD44-D853339F6A0C}" presName="text_4" presStyleLbl="node1" presStyleIdx="3" presStyleCnt="7">
        <dgm:presLayoutVars>
          <dgm:bulletEnabled val="1"/>
        </dgm:presLayoutVars>
      </dgm:prSet>
      <dgm:spPr/>
    </dgm:pt>
    <dgm:pt modelId="{567EE514-7F53-4F4D-ABAB-0F747FB782FE}" type="pres">
      <dgm:prSet presAssocID="{4C1EA7AF-7281-4F3B-AD44-D853339F6A0C}" presName="accent_4" presStyleCnt="0"/>
      <dgm:spPr/>
    </dgm:pt>
    <dgm:pt modelId="{F7782DD9-6705-41AC-B9CD-22E9AEC650BC}" type="pres">
      <dgm:prSet presAssocID="{4C1EA7AF-7281-4F3B-AD44-D853339F6A0C}" presName="accentRepeatNode" presStyleLbl="solidFgAcc1" presStyleIdx="3" presStyleCnt="7"/>
      <dgm:spPr>
        <a:solidFill>
          <a:schemeClr val="tx2">
            <a:lumMod val="40000"/>
            <a:lumOff val="60000"/>
          </a:schemeClr>
        </a:solidFill>
      </dgm:spPr>
    </dgm:pt>
    <dgm:pt modelId="{6ED424CB-85F1-4CCE-92B2-AB05B6FD035B}" type="pres">
      <dgm:prSet presAssocID="{0DB7079E-D030-40F2-95C1-C05C85D3D93B}" presName="text_5" presStyleLbl="node1" presStyleIdx="4" presStyleCnt="7">
        <dgm:presLayoutVars>
          <dgm:bulletEnabled val="1"/>
        </dgm:presLayoutVars>
      </dgm:prSet>
      <dgm:spPr/>
    </dgm:pt>
    <dgm:pt modelId="{145BE92A-27C2-4431-857C-F0A2AE27A546}" type="pres">
      <dgm:prSet presAssocID="{0DB7079E-D030-40F2-95C1-C05C85D3D93B}" presName="accent_5" presStyleCnt="0"/>
      <dgm:spPr/>
    </dgm:pt>
    <dgm:pt modelId="{BBB1FE95-3F84-4158-8681-13C61220E2FE}" type="pres">
      <dgm:prSet presAssocID="{0DB7079E-D030-40F2-95C1-C05C85D3D93B}" presName="accentRepeatNode" presStyleLbl="solidFgAcc1" presStyleIdx="4" presStyleCnt="7"/>
      <dgm:spPr>
        <a:solidFill>
          <a:schemeClr val="tx2">
            <a:lumMod val="40000"/>
            <a:lumOff val="60000"/>
          </a:schemeClr>
        </a:solidFill>
      </dgm:spPr>
    </dgm:pt>
    <dgm:pt modelId="{36508B7E-36EC-4070-9B2A-472CA23B4658}" type="pres">
      <dgm:prSet presAssocID="{324624D5-015F-49B3-9CA7-6553AB3BF5CE}" presName="text_6" presStyleLbl="node1" presStyleIdx="5" presStyleCnt="7">
        <dgm:presLayoutVars>
          <dgm:bulletEnabled val="1"/>
        </dgm:presLayoutVars>
      </dgm:prSet>
      <dgm:spPr/>
    </dgm:pt>
    <dgm:pt modelId="{7F156B55-11EC-465E-8706-FD467BB0FD7F}" type="pres">
      <dgm:prSet presAssocID="{324624D5-015F-49B3-9CA7-6553AB3BF5CE}" presName="accent_6" presStyleCnt="0"/>
      <dgm:spPr/>
    </dgm:pt>
    <dgm:pt modelId="{0B04CA6E-799A-4A52-BC58-9B9A982391AF}" type="pres">
      <dgm:prSet presAssocID="{324624D5-015F-49B3-9CA7-6553AB3BF5CE}" presName="accentRepeatNode" presStyleLbl="solidFgAcc1" presStyleIdx="5" presStyleCnt="7"/>
      <dgm:spPr>
        <a:solidFill>
          <a:schemeClr val="tx2">
            <a:lumMod val="40000"/>
            <a:lumOff val="60000"/>
          </a:schemeClr>
        </a:solidFill>
      </dgm:spPr>
    </dgm:pt>
    <dgm:pt modelId="{F309F775-FDBD-431C-BDF0-8FF26B87EEFF}" type="pres">
      <dgm:prSet presAssocID="{7F5F89C0-0816-4D35-B718-5C5E208D12CE}" presName="text_7" presStyleLbl="node1" presStyleIdx="6" presStyleCnt="7">
        <dgm:presLayoutVars>
          <dgm:bulletEnabled val="1"/>
        </dgm:presLayoutVars>
      </dgm:prSet>
      <dgm:spPr/>
    </dgm:pt>
    <dgm:pt modelId="{8984A3FD-013D-4E6A-897E-2D4026D9E68E}" type="pres">
      <dgm:prSet presAssocID="{7F5F89C0-0816-4D35-B718-5C5E208D12CE}" presName="accent_7" presStyleCnt="0"/>
      <dgm:spPr/>
    </dgm:pt>
    <dgm:pt modelId="{C0C2C0E5-8B46-443E-8235-FB2FB233FB73}" type="pres">
      <dgm:prSet presAssocID="{7F5F89C0-0816-4D35-B718-5C5E208D12CE}" presName="accentRepeatNode" presStyleLbl="solidFgAcc1" presStyleIdx="6" presStyleCnt="7"/>
      <dgm:spPr>
        <a:solidFill>
          <a:schemeClr val="tx2">
            <a:lumMod val="20000"/>
            <a:lumOff val="80000"/>
          </a:schemeClr>
        </a:solidFill>
      </dgm:spPr>
    </dgm:pt>
  </dgm:ptLst>
  <dgm:cxnLst>
    <dgm:cxn modelId="{49F99538-492F-46BF-9684-39E30BA502F3}" type="presOf" srcId="{0DB7079E-D030-40F2-95C1-C05C85D3D93B}" destId="{6ED424CB-85F1-4CCE-92B2-AB05B6FD035B}" srcOrd="0" destOrd="0" presId="urn:microsoft.com/office/officeart/2008/layout/VerticalCurvedList"/>
    <dgm:cxn modelId="{24292D3B-B6EE-4159-B4DC-6BAB4BC64184}" type="presOf" srcId="{12CE03F5-6A21-4A41-8DB8-909CB0433476}" destId="{75AB9987-1DAC-47F7-9BBF-BF3CB0EED9F0}" srcOrd="0" destOrd="0" presId="urn:microsoft.com/office/officeart/2008/layout/VerticalCurvedList"/>
    <dgm:cxn modelId="{6740283C-C037-4098-902E-AB6C45806561}" srcId="{C0C828E9-61A5-4559-8B63-E70465FAF983}" destId="{7F5F89C0-0816-4D35-B718-5C5E208D12CE}" srcOrd="6" destOrd="0" parTransId="{5BC17790-0554-40BF-B792-80194C6DCA6C}" sibTransId="{F7DA6817-1B6D-4634-B2E3-F30C1221118D}"/>
    <dgm:cxn modelId="{AA5D3B3C-19E5-4FEF-BE97-0C862068FCF2}" type="presOf" srcId="{7F5F89C0-0816-4D35-B718-5C5E208D12CE}" destId="{F309F775-FDBD-431C-BDF0-8FF26B87EEFF}" srcOrd="0" destOrd="0" presId="urn:microsoft.com/office/officeart/2008/layout/VerticalCurvedList"/>
    <dgm:cxn modelId="{082E5C41-D3A4-4782-84A2-5F432B17C9B8}" srcId="{C0C828E9-61A5-4559-8B63-E70465FAF983}" destId="{12CE03F5-6A21-4A41-8DB8-909CB0433476}" srcOrd="1" destOrd="0" parTransId="{1538B4EF-EEA8-4502-9718-2EAF3A5847BD}" sibTransId="{1348ACE4-8424-4101-901D-4A55C43CB702}"/>
    <dgm:cxn modelId="{99450047-FF3A-402E-9CD6-28E181A62982}" type="presOf" srcId="{34115F2E-D14F-4E50-ABBD-19764A222B79}" destId="{79291FF9-E676-4BA7-AC14-7A3571132033}" srcOrd="0" destOrd="0" presId="urn:microsoft.com/office/officeart/2008/layout/VerticalCurvedList"/>
    <dgm:cxn modelId="{8203D648-0C2D-40A1-A734-C95DF5538231}" type="presOf" srcId="{C0C828E9-61A5-4559-8B63-E70465FAF983}" destId="{FC804C38-3725-4EBF-BE43-6922507FE4DC}" srcOrd="0" destOrd="0" presId="urn:microsoft.com/office/officeart/2008/layout/VerticalCurvedList"/>
    <dgm:cxn modelId="{6618FE49-84B7-4333-95B4-16C2644B2F22}" srcId="{C0C828E9-61A5-4559-8B63-E70465FAF983}" destId="{20FB4E52-2D85-431C-BCC3-954AB0300D05}" srcOrd="2" destOrd="0" parTransId="{315D8EC2-6706-40C0-BBEF-A46BA851B710}" sibTransId="{1E7D04BB-16D7-4EA0-A21A-001115AAEC6C}"/>
    <dgm:cxn modelId="{C95BF871-AC6D-483F-874D-1EE6E08A80F5}" type="presOf" srcId="{35D69FA9-0BE8-49FD-A7B0-36DAC16352EB}" destId="{2DDBAA7E-16C5-4962-9BFB-77C03D9D1533}" srcOrd="0" destOrd="0" presId="urn:microsoft.com/office/officeart/2008/layout/VerticalCurvedList"/>
    <dgm:cxn modelId="{918AEB7B-28A9-4CAB-85F4-2FB3985A0257}" srcId="{C0C828E9-61A5-4559-8B63-E70465FAF983}" destId="{35D69FA9-0BE8-49FD-A7B0-36DAC16352EB}" srcOrd="0" destOrd="0" parTransId="{CAD28524-3DD3-4017-8D46-58941EAB4264}" sibTransId="{34115F2E-D14F-4E50-ABBD-19764A222B79}"/>
    <dgm:cxn modelId="{E43200A6-8EE9-4887-AEE3-BD6970C42631}" srcId="{C0C828E9-61A5-4559-8B63-E70465FAF983}" destId="{0DB7079E-D030-40F2-95C1-C05C85D3D93B}" srcOrd="4" destOrd="0" parTransId="{37986DA1-1AB8-4C22-A531-A2DBEADC0B2F}" sibTransId="{66DA5861-B3BA-421C-90ED-B2DBB180F66D}"/>
    <dgm:cxn modelId="{21F67DBF-6EC9-4A38-9448-43F9A22A0DFD}" type="presOf" srcId="{4C1EA7AF-7281-4F3B-AD44-D853339F6A0C}" destId="{54B54618-84F2-4CFA-A707-CACFCF3F4155}" srcOrd="0" destOrd="0" presId="urn:microsoft.com/office/officeart/2008/layout/VerticalCurvedList"/>
    <dgm:cxn modelId="{EF54E1D2-02CC-43BE-8517-C25AE3525AD8}" srcId="{C0C828E9-61A5-4559-8B63-E70465FAF983}" destId="{324624D5-015F-49B3-9CA7-6553AB3BF5CE}" srcOrd="5" destOrd="0" parTransId="{0B791EEA-1439-48C9-92B2-2F3BFD7AEC43}" sibTransId="{1A856168-5FA1-4A77-82D4-399826AADFA8}"/>
    <dgm:cxn modelId="{FAB01BDB-E89B-494A-8AAA-46D547B7E8A3}" type="presOf" srcId="{20FB4E52-2D85-431C-BCC3-954AB0300D05}" destId="{8C6A6666-E1B8-49BC-83C7-268615692FC4}" srcOrd="0" destOrd="0" presId="urn:microsoft.com/office/officeart/2008/layout/VerticalCurvedList"/>
    <dgm:cxn modelId="{BA02FBF6-D3A6-4B54-BEB4-D22680BCE8C4}" srcId="{C0C828E9-61A5-4559-8B63-E70465FAF983}" destId="{4C1EA7AF-7281-4F3B-AD44-D853339F6A0C}" srcOrd="3" destOrd="0" parTransId="{9BD9905C-C202-4564-AF1A-749C0A66505A}" sibTransId="{53331561-45E2-4243-8BE0-B79644CDA656}"/>
    <dgm:cxn modelId="{9D1D8EFD-9656-478C-8025-04C663F29A94}" type="presOf" srcId="{324624D5-015F-49B3-9CA7-6553AB3BF5CE}" destId="{36508B7E-36EC-4070-9B2A-472CA23B4658}" srcOrd="0" destOrd="0" presId="urn:microsoft.com/office/officeart/2008/layout/VerticalCurvedList"/>
    <dgm:cxn modelId="{0C696F99-F8AD-455A-847E-B7F5310B449C}" type="presParOf" srcId="{FC804C38-3725-4EBF-BE43-6922507FE4DC}" destId="{36D2D02F-0D8D-48C1-AA3E-BA0C0BEB1A77}" srcOrd="0" destOrd="0" presId="urn:microsoft.com/office/officeart/2008/layout/VerticalCurvedList"/>
    <dgm:cxn modelId="{76B28838-68BA-4B09-9781-3F93820DE99A}" type="presParOf" srcId="{36D2D02F-0D8D-48C1-AA3E-BA0C0BEB1A77}" destId="{151F8611-412B-4227-A95D-5F8E8154E2A3}" srcOrd="0" destOrd="0" presId="urn:microsoft.com/office/officeart/2008/layout/VerticalCurvedList"/>
    <dgm:cxn modelId="{10868492-5668-44A5-AF14-25D4AA573B1C}" type="presParOf" srcId="{151F8611-412B-4227-A95D-5F8E8154E2A3}" destId="{B33663D7-840E-4C66-9BA9-FEFF4B39C207}" srcOrd="0" destOrd="0" presId="urn:microsoft.com/office/officeart/2008/layout/VerticalCurvedList"/>
    <dgm:cxn modelId="{CD49C70E-7DE0-4FA8-A7E2-67F0C439A7F9}" type="presParOf" srcId="{151F8611-412B-4227-A95D-5F8E8154E2A3}" destId="{79291FF9-E676-4BA7-AC14-7A3571132033}" srcOrd="1" destOrd="0" presId="urn:microsoft.com/office/officeart/2008/layout/VerticalCurvedList"/>
    <dgm:cxn modelId="{8F3998CE-279B-4329-8793-925D9BEF6936}" type="presParOf" srcId="{151F8611-412B-4227-A95D-5F8E8154E2A3}" destId="{46EE48BF-C71E-4D29-B82E-3AE00FC1EE99}" srcOrd="2" destOrd="0" presId="urn:microsoft.com/office/officeart/2008/layout/VerticalCurvedList"/>
    <dgm:cxn modelId="{641398CA-9619-493F-A0B9-F98369BE3654}" type="presParOf" srcId="{151F8611-412B-4227-A95D-5F8E8154E2A3}" destId="{610158D7-DD3B-4D17-BAEB-658B7F094F3C}" srcOrd="3" destOrd="0" presId="urn:microsoft.com/office/officeart/2008/layout/VerticalCurvedList"/>
    <dgm:cxn modelId="{378ADF4C-1685-47C3-AAC4-B5D2031F0B61}" type="presParOf" srcId="{36D2D02F-0D8D-48C1-AA3E-BA0C0BEB1A77}" destId="{2DDBAA7E-16C5-4962-9BFB-77C03D9D1533}" srcOrd="1" destOrd="0" presId="urn:microsoft.com/office/officeart/2008/layout/VerticalCurvedList"/>
    <dgm:cxn modelId="{6278B010-EBB7-47FA-B7EC-80CEA0EF8B25}" type="presParOf" srcId="{36D2D02F-0D8D-48C1-AA3E-BA0C0BEB1A77}" destId="{13AB1E13-9102-4962-9250-236B42FB8B10}" srcOrd="2" destOrd="0" presId="urn:microsoft.com/office/officeart/2008/layout/VerticalCurvedList"/>
    <dgm:cxn modelId="{F21F64F8-2E2C-4A1B-82C5-071FE1E2C182}" type="presParOf" srcId="{13AB1E13-9102-4962-9250-236B42FB8B10}" destId="{F39AA5E3-A79E-4C4F-826D-B6033B1B03F9}" srcOrd="0" destOrd="0" presId="urn:microsoft.com/office/officeart/2008/layout/VerticalCurvedList"/>
    <dgm:cxn modelId="{1C0A5856-906D-419C-85C6-2C0AA83A83FE}" type="presParOf" srcId="{36D2D02F-0D8D-48C1-AA3E-BA0C0BEB1A77}" destId="{75AB9987-1DAC-47F7-9BBF-BF3CB0EED9F0}" srcOrd="3" destOrd="0" presId="urn:microsoft.com/office/officeart/2008/layout/VerticalCurvedList"/>
    <dgm:cxn modelId="{9857CFE1-B2AA-44E1-9A8C-E3979738BC04}" type="presParOf" srcId="{36D2D02F-0D8D-48C1-AA3E-BA0C0BEB1A77}" destId="{9DFB1B22-9FA0-4118-B47E-E2EDEA8A815E}" srcOrd="4" destOrd="0" presId="urn:microsoft.com/office/officeart/2008/layout/VerticalCurvedList"/>
    <dgm:cxn modelId="{F0BC1D87-F9F9-4197-84BA-31A318D236CC}" type="presParOf" srcId="{9DFB1B22-9FA0-4118-B47E-E2EDEA8A815E}" destId="{559FC8D9-4789-4885-9400-A887B3A16639}" srcOrd="0" destOrd="0" presId="urn:microsoft.com/office/officeart/2008/layout/VerticalCurvedList"/>
    <dgm:cxn modelId="{10DE37BC-A743-4747-B977-CE35023939CA}" type="presParOf" srcId="{36D2D02F-0D8D-48C1-AA3E-BA0C0BEB1A77}" destId="{8C6A6666-E1B8-49BC-83C7-268615692FC4}" srcOrd="5" destOrd="0" presId="urn:microsoft.com/office/officeart/2008/layout/VerticalCurvedList"/>
    <dgm:cxn modelId="{782A1E94-86BA-4E73-8324-384C21ACA3AE}" type="presParOf" srcId="{36D2D02F-0D8D-48C1-AA3E-BA0C0BEB1A77}" destId="{5D5A9167-C645-4774-AAFE-3E4321982415}" srcOrd="6" destOrd="0" presId="urn:microsoft.com/office/officeart/2008/layout/VerticalCurvedList"/>
    <dgm:cxn modelId="{61533E1C-5C4D-48AD-93C5-1595E086B9F3}" type="presParOf" srcId="{5D5A9167-C645-4774-AAFE-3E4321982415}" destId="{67720A09-C92F-4183-82A8-FBB103535098}" srcOrd="0" destOrd="0" presId="urn:microsoft.com/office/officeart/2008/layout/VerticalCurvedList"/>
    <dgm:cxn modelId="{D21D7167-BB7F-4A1D-8501-C564B7283651}" type="presParOf" srcId="{36D2D02F-0D8D-48C1-AA3E-BA0C0BEB1A77}" destId="{54B54618-84F2-4CFA-A707-CACFCF3F4155}" srcOrd="7" destOrd="0" presId="urn:microsoft.com/office/officeart/2008/layout/VerticalCurvedList"/>
    <dgm:cxn modelId="{99A7A625-74D3-442F-8F44-AC4760A90816}" type="presParOf" srcId="{36D2D02F-0D8D-48C1-AA3E-BA0C0BEB1A77}" destId="{567EE514-7F53-4F4D-ABAB-0F747FB782FE}" srcOrd="8" destOrd="0" presId="urn:microsoft.com/office/officeart/2008/layout/VerticalCurvedList"/>
    <dgm:cxn modelId="{8FE3FDC8-082F-42B9-B69B-729357CC2A92}" type="presParOf" srcId="{567EE514-7F53-4F4D-ABAB-0F747FB782FE}" destId="{F7782DD9-6705-41AC-B9CD-22E9AEC650BC}" srcOrd="0" destOrd="0" presId="urn:microsoft.com/office/officeart/2008/layout/VerticalCurvedList"/>
    <dgm:cxn modelId="{C2CF8E55-2160-4F05-8C03-0B8266CC237C}" type="presParOf" srcId="{36D2D02F-0D8D-48C1-AA3E-BA0C0BEB1A77}" destId="{6ED424CB-85F1-4CCE-92B2-AB05B6FD035B}" srcOrd="9" destOrd="0" presId="urn:microsoft.com/office/officeart/2008/layout/VerticalCurvedList"/>
    <dgm:cxn modelId="{711F1763-91F2-4ABE-8A8D-D613C8DAD3FA}" type="presParOf" srcId="{36D2D02F-0D8D-48C1-AA3E-BA0C0BEB1A77}" destId="{145BE92A-27C2-4431-857C-F0A2AE27A546}" srcOrd="10" destOrd="0" presId="urn:microsoft.com/office/officeart/2008/layout/VerticalCurvedList"/>
    <dgm:cxn modelId="{DDEDB300-E6C4-47CB-AFF5-0F62DB52CB46}" type="presParOf" srcId="{145BE92A-27C2-4431-857C-F0A2AE27A546}" destId="{BBB1FE95-3F84-4158-8681-13C61220E2FE}" srcOrd="0" destOrd="0" presId="urn:microsoft.com/office/officeart/2008/layout/VerticalCurvedList"/>
    <dgm:cxn modelId="{0263F7A8-C4D6-482D-AD39-F7C017012AB3}" type="presParOf" srcId="{36D2D02F-0D8D-48C1-AA3E-BA0C0BEB1A77}" destId="{36508B7E-36EC-4070-9B2A-472CA23B4658}" srcOrd="11" destOrd="0" presId="urn:microsoft.com/office/officeart/2008/layout/VerticalCurvedList"/>
    <dgm:cxn modelId="{DA4FA544-7895-4D79-8F41-91D328043801}" type="presParOf" srcId="{36D2D02F-0D8D-48C1-AA3E-BA0C0BEB1A77}" destId="{7F156B55-11EC-465E-8706-FD467BB0FD7F}" srcOrd="12" destOrd="0" presId="urn:microsoft.com/office/officeart/2008/layout/VerticalCurvedList"/>
    <dgm:cxn modelId="{D57AB8FC-073E-48EB-B020-AD797BA8403F}" type="presParOf" srcId="{7F156B55-11EC-465E-8706-FD467BB0FD7F}" destId="{0B04CA6E-799A-4A52-BC58-9B9A982391AF}" srcOrd="0" destOrd="0" presId="urn:microsoft.com/office/officeart/2008/layout/VerticalCurvedList"/>
    <dgm:cxn modelId="{7484709C-81BA-4FF7-99E2-E0153FB61338}" type="presParOf" srcId="{36D2D02F-0D8D-48C1-AA3E-BA0C0BEB1A77}" destId="{F309F775-FDBD-431C-BDF0-8FF26B87EEFF}" srcOrd="13" destOrd="0" presId="urn:microsoft.com/office/officeart/2008/layout/VerticalCurvedList"/>
    <dgm:cxn modelId="{18B63F32-EA41-46D1-AA8A-E5581C41CB0C}" type="presParOf" srcId="{36D2D02F-0D8D-48C1-AA3E-BA0C0BEB1A77}" destId="{8984A3FD-013D-4E6A-897E-2D4026D9E68E}" srcOrd="14" destOrd="0" presId="urn:microsoft.com/office/officeart/2008/layout/VerticalCurvedList"/>
    <dgm:cxn modelId="{E47B66E5-9E68-4ED1-A96F-40B22A97CC0B}" type="presParOf" srcId="{8984A3FD-013D-4E6A-897E-2D4026D9E68E}" destId="{C0C2C0E5-8B46-443E-8235-FB2FB233FB7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0C828E9-61A5-4559-8B63-E70465FAF983}" type="doc">
      <dgm:prSet loTypeId="urn:microsoft.com/office/officeart/2008/layout/VerticalCurvedList" loCatId="list" qsTypeId="urn:microsoft.com/office/officeart/2005/8/quickstyle/3d2" qsCatId="3D" csTypeId="urn:microsoft.com/office/officeart/2005/8/colors/accent1_2" csCatId="accent1" phldr="1"/>
      <dgm:spPr/>
      <dgm:t>
        <a:bodyPr/>
        <a:lstStyle/>
        <a:p>
          <a:endParaRPr lang="sv-SE"/>
        </a:p>
      </dgm:t>
    </dgm:pt>
    <dgm:pt modelId="{12CE03F5-6A21-4A41-8DB8-909CB0433476}">
      <dgm:prSet/>
      <dgm:spPr/>
      <dgm:t>
        <a:bodyPr/>
        <a:lstStyle/>
        <a:p>
          <a:r>
            <a:rPr lang="sv-SE"/>
            <a:t>Frågor om kommunikation </a:t>
          </a:r>
        </a:p>
      </dgm:t>
    </dgm:pt>
    <dgm:pt modelId="{1538B4EF-EEA8-4502-9718-2EAF3A5847BD}" type="parTrans" cxnId="{082E5C41-D3A4-4782-84A2-5F432B17C9B8}">
      <dgm:prSet/>
      <dgm:spPr/>
      <dgm:t>
        <a:bodyPr/>
        <a:lstStyle/>
        <a:p>
          <a:endParaRPr lang="sv-SE"/>
        </a:p>
      </dgm:t>
    </dgm:pt>
    <dgm:pt modelId="{1348ACE4-8424-4101-901D-4A55C43CB702}" type="sibTrans" cxnId="{082E5C41-D3A4-4782-84A2-5F432B17C9B8}">
      <dgm:prSet/>
      <dgm:spPr/>
      <dgm:t>
        <a:bodyPr/>
        <a:lstStyle/>
        <a:p>
          <a:endParaRPr lang="sv-SE"/>
        </a:p>
      </dgm:t>
    </dgm:pt>
    <dgm:pt modelId="{20FB4E52-2D85-431C-BCC3-954AB0300D05}">
      <dgm:prSet/>
      <dgm:spPr/>
      <dgm:t>
        <a:bodyPr/>
        <a:lstStyle/>
        <a:p>
          <a:r>
            <a:rPr lang="sv-SE"/>
            <a:t>Frågor om hälsa och hygien </a:t>
          </a:r>
        </a:p>
      </dgm:t>
    </dgm:pt>
    <dgm:pt modelId="{315D8EC2-6706-40C0-BBEF-A46BA851B710}" type="parTrans" cxnId="{6618FE49-84B7-4333-95B4-16C2644B2F22}">
      <dgm:prSet/>
      <dgm:spPr/>
      <dgm:t>
        <a:bodyPr/>
        <a:lstStyle/>
        <a:p>
          <a:endParaRPr lang="sv-SE"/>
        </a:p>
      </dgm:t>
    </dgm:pt>
    <dgm:pt modelId="{1E7D04BB-16D7-4EA0-A21A-001115AAEC6C}" type="sibTrans" cxnId="{6618FE49-84B7-4333-95B4-16C2644B2F22}">
      <dgm:prSet/>
      <dgm:spPr/>
      <dgm:t>
        <a:bodyPr/>
        <a:lstStyle/>
        <a:p>
          <a:endParaRPr lang="sv-SE"/>
        </a:p>
      </dgm:t>
    </dgm:pt>
    <dgm:pt modelId="{4C1EA7AF-7281-4F3B-AD44-D853339F6A0C}">
      <dgm:prSet/>
      <dgm:spPr/>
      <dgm:t>
        <a:bodyPr/>
        <a:lstStyle/>
        <a:p>
          <a:r>
            <a:rPr lang="sv-SE"/>
            <a:t>Frågor om relationer </a:t>
          </a:r>
        </a:p>
      </dgm:t>
    </dgm:pt>
    <dgm:pt modelId="{9BD9905C-C202-4564-AF1A-749C0A66505A}" type="parTrans" cxnId="{BA02FBF6-D3A6-4B54-BEB4-D22680BCE8C4}">
      <dgm:prSet/>
      <dgm:spPr/>
      <dgm:t>
        <a:bodyPr/>
        <a:lstStyle/>
        <a:p>
          <a:endParaRPr lang="sv-SE"/>
        </a:p>
      </dgm:t>
    </dgm:pt>
    <dgm:pt modelId="{53331561-45E2-4243-8BE0-B79644CDA656}" type="sibTrans" cxnId="{BA02FBF6-D3A6-4B54-BEB4-D22680BCE8C4}">
      <dgm:prSet/>
      <dgm:spPr/>
      <dgm:t>
        <a:bodyPr/>
        <a:lstStyle/>
        <a:p>
          <a:endParaRPr lang="sv-SE"/>
        </a:p>
      </dgm:t>
    </dgm:pt>
    <dgm:pt modelId="{0DB7079E-D030-40F2-95C1-C05C85D3D93B}">
      <dgm:prSet/>
      <dgm:spPr/>
      <dgm:t>
        <a:bodyPr/>
        <a:lstStyle/>
        <a:p>
          <a:r>
            <a:rPr lang="sv-SE"/>
            <a:t>Varje avsnitt avslutas med frågan" Är xx viktigt för dig att prata mer om?"  </a:t>
          </a:r>
        </a:p>
      </dgm:t>
    </dgm:pt>
    <dgm:pt modelId="{37986DA1-1AB8-4C22-A531-A2DBEADC0B2F}" type="parTrans" cxnId="{E43200A6-8EE9-4887-AEE3-BD6970C42631}">
      <dgm:prSet/>
      <dgm:spPr/>
      <dgm:t>
        <a:bodyPr/>
        <a:lstStyle/>
        <a:p>
          <a:endParaRPr lang="sv-SE"/>
        </a:p>
      </dgm:t>
    </dgm:pt>
    <dgm:pt modelId="{66DA5861-B3BA-421C-90ED-B2DBB180F66D}" type="sibTrans" cxnId="{E43200A6-8EE9-4887-AEE3-BD6970C42631}">
      <dgm:prSet/>
      <dgm:spPr/>
      <dgm:t>
        <a:bodyPr/>
        <a:lstStyle/>
        <a:p>
          <a:endParaRPr lang="sv-SE"/>
        </a:p>
      </dgm:t>
    </dgm:pt>
    <dgm:pt modelId="{324624D5-015F-49B3-9CA7-6553AB3BF5CE}">
      <dgm:prSet/>
      <dgm:spPr/>
      <dgm:t>
        <a:bodyPr/>
        <a:lstStyle/>
        <a:p>
          <a:r>
            <a:rPr lang="sv-SE"/>
            <a:t>Patient och anhörig får i slutet även prioritera vad som är viktigast att börja med</a:t>
          </a:r>
        </a:p>
      </dgm:t>
    </dgm:pt>
    <dgm:pt modelId="{0B791EEA-1439-48C9-92B2-2F3BFD7AEC43}" type="parTrans" cxnId="{EF54E1D2-02CC-43BE-8517-C25AE3525AD8}">
      <dgm:prSet/>
      <dgm:spPr/>
      <dgm:t>
        <a:bodyPr/>
        <a:lstStyle/>
        <a:p>
          <a:endParaRPr lang="sv-SE"/>
        </a:p>
      </dgm:t>
    </dgm:pt>
    <dgm:pt modelId="{1A856168-5FA1-4A77-82D4-399826AADFA8}" type="sibTrans" cxnId="{EF54E1D2-02CC-43BE-8517-C25AE3525AD8}">
      <dgm:prSet/>
      <dgm:spPr/>
      <dgm:t>
        <a:bodyPr/>
        <a:lstStyle/>
        <a:p>
          <a:endParaRPr lang="sv-SE"/>
        </a:p>
      </dgm:t>
    </dgm:pt>
    <dgm:pt modelId="{7F5F89C0-0816-4D35-B718-5C5E208D12CE}">
      <dgm:prSet/>
      <dgm:spPr/>
      <dgm:t>
        <a:bodyPr/>
        <a:lstStyle/>
        <a:p>
          <a:endParaRPr lang="sv-SE"/>
        </a:p>
      </dgm:t>
    </dgm:pt>
    <dgm:pt modelId="{5BC17790-0554-40BF-B792-80194C6DCA6C}" type="parTrans" cxnId="{6740283C-C037-4098-902E-AB6C45806561}">
      <dgm:prSet/>
      <dgm:spPr/>
      <dgm:t>
        <a:bodyPr/>
        <a:lstStyle/>
        <a:p>
          <a:endParaRPr lang="sv-SE"/>
        </a:p>
      </dgm:t>
    </dgm:pt>
    <dgm:pt modelId="{F7DA6817-1B6D-4634-B2E3-F30C1221118D}" type="sibTrans" cxnId="{6740283C-C037-4098-902E-AB6C45806561}">
      <dgm:prSet/>
      <dgm:spPr/>
      <dgm:t>
        <a:bodyPr/>
        <a:lstStyle/>
        <a:p>
          <a:endParaRPr lang="sv-SE"/>
        </a:p>
      </dgm:t>
    </dgm:pt>
    <dgm:pt modelId="{FC804C38-3725-4EBF-BE43-6922507FE4DC}" type="pres">
      <dgm:prSet presAssocID="{C0C828E9-61A5-4559-8B63-E70465FAF983}" presName="Name0" presStyleCnt="0">
        <dgm:presLayoutVars>
          <dgm:chMax val="7"/>
          <dgm:chPref val="7"/>
          <dgm:dir/>
        </dgm:presLayoutVars>
      </dgm:prSet>
      <dgm:spPr/>
    </dgm:pt>
    <dgm:pt modelId="{36D2D02F-0D8D-48C1-AA3E-BA0C0BEB1A77}" type="pres">
      <dgm:prSet presAssocID="{C0C828E9-61A5-4559-8B63-E70465FAF983}" presName="Name1" presStyleCnt="0"/>
      <dgm:spPr/>
    </dgm:pt>
    <dgm:pt modelId="{151F8611-412B-4227-A95D-5F8E8154E2A3}" type="pres">
      <dgm:prSet presAssocID="{C0C828E9-61A5-4559-8B63-E70465FAF983}" presName="cycle" presStyleCnt="0"/>
      <dgm:spPr/>
    </dgm:pt>
    <dgm:pt modelId="{B33663D7-840E-4C66-9BA9-FEFF4B39C207}" type="pres">
      <dgm:prSet presAssocID="{C0C828E9-61A5-4559-8B63-E70465FAF983}" presName="srcNode" presStyleLbl="node1" presStyleIdx="0" presStyleCnt="6"/>
      <dgm:spPr/>
    </dgm:pt>
    <dgm:pt modelId="{79291FF9-E676-4BA7-AC14-7A3571132033}" type="pres">
      <dgm:prSet presAssocID="{C0C828E9-61A5-4559-8B63-E70465FAF983}" presName="conn" presStyleLbl="parChTrans1D2" presStyleIdx="0" presStyleCnt="1"/>
      <dgm:spPr/>
    </dgm:pt>
    <dgm:pt modelId="{46EE48BF-C71E-4D29-B82E-3AE00FC1EE99}" type="pres">
      <dgm:prSet presAssocID="{C0C828E9-61A5-4559-8B63-E70465FAF983}" presName="extraNode" presStyleLbl="node1" presStyleIdx="0" presStyleCnt="6"/>
      <dgm:spPr/>
    </dgm:pt>
    <dgm:pt modelId="{610158D7-DD3B-4D17-BAEB-658B7F094F3C}" type="pres">
      <dgm:prSet presAssocID="{C0C828E9-61A5-4559-8B63-E70465FAF983}" presName="dstNode" presStyleLbl="node1" presStyleIdx="0" presStyleCnt="6"/>
      <dgm:spPr/>
    </dgm:pt>
    <dgm:pt modelId="{DF41E88C-3D06-456D-B8C3-F06E048514F5}" type="pres">
      <dgm:prSet presAssocID="{12CE03F5-6A21-4A41-8DB8-909CB0433476}" presName="text_1" presStyleLbl="node1" presStyleIdx="0" presStyleCnt="6">
        <dgm:presLayoutVars>
          <dgm:bulletEnabled val="1"/>
        </dgm:presLayoutVars>
      </dgm:prSet>
      <dgm:spPr/>
    </dgm:pt>
    <dgm:pt modelId="{5FB4A7DC-278A-4C4F-8144-FFB26203392D}" type="pres">
      <dgm:prSet presAssocID="{12CE03F5-6A21-4A41-8DB8-909CB0433476}" presName="accent_1" presStyleCnt="0"/>
      <dgm:spPr/>
    </dgm:pt>
    <dgm:pt modelId="{559FC8D9-4789-4885-9400-A887B3A16639}" type="pres">
      <dgm:prSet presAssocID="{12CE03F5-6A21-4A41-8DB8-909CB0433476}" presName="accentRepeatNode" presStyleLbl="solidFgAcc1" presStyleIdx="0" presStyleCnt="6"/>
      <dgm:spPr>
        <a:solidFill>
          <a:schemeClr val="tx2">
            <a:lumMod val="40000"/>
            <a:lumOff val="60000"/>
          </a:schemeClr>
        </a:solidFill>
      </dgm:spPr>
    </dgm:pt>
    <dgm:pt modelId="{1324E156-F660-4743-B0B4-C1B829C5AF8F}" type="pres">
      <dgm:prSet presAssocID="{20FB4E52-2D85-431C-BCC3-954AB0300D05}" presName="text_2" presStyleLbl="node1" presStyleIdx="1" presStyleCnt="6">
        <dgm:presLayoutVars>
          <dgm:bulletEnabled val="1"/>
        </dgm:presLayoutVars>
      </dgm:prSet>
      <dgm:spPr/>
    </dgm:pt>
    <dgm:pt modelId="{E6726583-4BC2-4B47-9167-A8D98FBFA5F6}" type="pres">
      <dgm:prSet presAssocID="{20FB4E52-2D85-431C-BCC3-954AB0300D05}" presName="accent_2" presStyleCnt="0"/>
      <dgm:spPr/>
    </dgm:pt>
    <dgm:pt modelId="{67720A09-C92F-4183-82A8-FBB103535098}" type="pres">
      <dgm:prSet presAssocID="{20FB4E52-2D85-431C-BCC3-954AB0300D05}" presName="accentRepeatNode" presStyleLbl="solidFgAcc1" presStyleIdx="1" presStyleCnt="6"/>
      <dgm:spPr>
        <a:solidFill>
          <a:schemeClr val="tx2">
            <a:lumMod val="40000"/>
            <a:lumOff val="60000"/>
          </a:schemeClr>
        </a:solidFill>
      </dgm:spPr>
    </dgm:pt>
    <dgm:pt modelId="{A8234E53-C2AE-411C-92F6-0DDFE5FE7B5E}" type="pres">
      <dgm:prSet presAssocID="{4C1EA7AF-7281-4F3B-AD44-D853339F6A0C}" presName="text_3" presStyleLbl="node1" presStyleIdx="2" presStyleCnt="6">
        <dgm:presLayoutVars>
          <dgm:bulletEnabled val="1"/>
        </dgm:presLayoutVars>
      </dgm:prSet>
      <dgm:spPr/>
    </dgm:pt>
    <dgm:pt modelId="{F372E62C-E09F-4664-973F-9003C8AD3A32}" type="pres">
      <dgm:prSet presAssocID="{4C1EA7AF-7281-4F3B-AD44-D853339F6A0C}" presName="accent_3" presStyleCnt="0"/>
      <dgm:spPr/>
    </dgm:pt>
    <dgm:pt modelId="{F7782DD9-6705-41AC-B9CD-22E9AEC650BC}" type="pres">
      <dgm:prSet presAssocID="{4C1EA7AF-7281-4F3B-AD44-D853339F6A0C}" presName="accentRepeatNode" presStyleLbl="solidFgAcc1" presStyleIdx="2" presStyleCnt="6"/>
      <dgm:spPr>
        <a:solidFill>
          <a:schemeClr val="tx2">
            <a:lumMod val="40000"/>
            <a:lumOff val="60000"/>
          </a:schemeClr>
        </a:solidFill>
      </dgm:spPr>
    </dgm:pt>
    <dgm:pt modelId="{267C9D02-C97A-438A-8540-B1DC03E79CBA}" type="pres">
      <dgm:prSet presAssocID="{0DB7079E-D030-40F2-95C1-C05C85D3D93B}" presName="text_4" presStyleLbl="node1" presStyleIdx="3" presStyleCnt="6">
        <dgm:presLayoutVars>
          <dgm:bulletEnabled val="1"/>
        </dgm:presLayoutVars>
      </dgm:prSet>
      <dgm:spPr/>
    </dgm:pt>
    <dgm:pt modelId="{95351EE6-DB2F-40B2-9D14-980AC29B58DC}" type="pres">
      <dgm:prSet presAssocID="{0DB7079E-D030-40F2-95C1-C05C85D3D93B}" presName="accent_4" presStyleCnt="0"/>
      <dgm:spPr/>
    </dgm:pt>
    <dgm:pt modelId="{BBB1FE95-3F84-4158-8681-13C61220E2FE}" type="pres">
      <dgm:prSet presAssocID="{0DB7079E-D030-40F2-95C1-C05C85D3D93B}" presName="accentRepeatNode" presStyleLbl="solidFgAcc1" presStyleIdx="3" presStyleCnt="6"/>
      <dgm:spPr>
        <a:solidFill>
          <a:schemeClr val="tx2">
            <a:lumMod val="40000"/>
            <a:lumOff val="60000"/>
          </a:schemeClr>
        </a:solidFill>
      </dgm:spPr>
    </dgm:pt>
    <dgm:pt modelId="{219C5DA2-54D8-4047-89D0-0C916AD6D72A}" type="pres">
      <dgm:prSet presAssocID="{324624D5-015F-49B3-9CA7-6553AB3BF5CE}" presName="text_5" presStyleLbl="node1" presStyleIdx="4" presStyleCnt="6">
        <dgm:presLayoutVars>
          <dgm:bulletEnabled val="1"/>
        </dgm:presLayoutVars>
      </dgm:prSet>
      <dgm:spPr/>
    </dgm:pt>
    <dgm:pt modelId="{C63788F2-71A8-4468-9AA9-C318462B49C6}" type="pres">
      <dgm:prSet presAssocID="{324624D5-015F-49B3-9CA7-6553AB3BF5CE}" presName="accent_5" presStyleCnt="0"/>
      <dgm:spPr/>
    </dgm:pt>
    <dgm:pt modelId="{0B04CA6E-799A-4A52-BC58-9B9A982391AF}" type="pres">
      <dgm:prSet presAssocID="{324624D5-015F-49B3-9CA7-6553AB3BF5CE}" presName="accentRepeatNode" presStyleLbl="solidFgAcc1" presStyleIdx="4" presStyleCnt="6"/>
      <dgm:spPr>
        <a:solidFill>
          <a:schemeClr val="tx2">
            <a:lumMod val="40000"/>
            <a:lumOff val="60000"/>
          </a:schemeClr>
        </a:solidFill>
      </dgm:spPr>
    </dgm:pt>
    <dgm:pt modelId="{732B6126-B7E7-4D22-B848-C41320CD1D09}" type="pres">
      <dgm:prSet presAssocID="{7F5F89C0-0816-4D35-B718-5C5E208D12CE}" presName="text_6" presStyleLbl="node1" presStyleIdx="5" presStyleCnt="6">
        <dgm:presLayoutVars>
          <dgm:bulletEnabled val="1"/>
        </dgm:presLayoutVars>
      </dgm:prSet>
      <dgm:spPr/>
    </dgm:pt>
    <dgm:pt modelId="{DDCDADCF-4180-4C5E-91C1-86511CE1F59B}" type="pres">
      <dgm:prSet presAssocID="{7F5F89C0-0816-4D35-B718-5C5E208D12CE}" presName="accent_6" presStyleCnt="0"/>
      <dgm:spPr/>
    </dgm:pt>
    <dgm:pt modelId="{C0C2C0E5-8B46-443E-8235-FB2FB233FB73}" type="pres">
      <dgm:prSet presAssocID="{7F5F89C0-0816-4D35-B718-5C5E208D12CE}" presName="accentRepeatNode" presStyleLbl="solidFgAcc1" presStyleIdx="5" presStyleCnt="6"/>
      <dgm:spPr>
        <a:solidFill>
          <a:schemeClr val="tx2">
            <a:lumMod val="20000"/>
            <a:lumOff val="80000"/>
          </a:schemeClr>
        </a:solidFill>
      </dgm:spPr>
    </dgm:pt>
  </dgm:ptLst>
  <dgm:cxnLst>
    <dgm:cxn modelId="{2BD7EE2A-0C4F-4817-AC98-DEADC6A23C68}" type="presOf" srcId="{0DB7079E-D030-40F2-95C1-C05C85D3D93B}" destId="{267C9D02-C97A-438A-8540-B1DC03E79CBA}" srcOrd="0" destOrd="0" presId="urn:microsoft.com/office/officeart/2008/layout/VerticalCurvedList"/>
    <dgm:cxn modelId="{6740283C-C037-4098-902E-AB6C45806561}" srcId="{C0C828E9-61A5-4559-8B63-E70465FAF983}" destId="{7F5F89C0-0816-4D35-B718-5C5E208D12CE}" srcOrd="5" destOrd="0" parTransId="{5BC17790-0554-40BF-B792-80194C6DCA6C}" sibTransId="{F7DA6817-1B6D-4634-B2E3-F30C1221118D}"/>
    <dgm:cxn modelId="{082E5C41-D3A4-4782-84A2-5F432B17C9B8}" srcId="{C0C828E9-61A5-4559-8B63-E70465FAF983}" destId="{12CE03F5-6A21-4A41-8DB8-909CB0433476}" srcOrd="0" destOrd="0" parTransId="{1538B4EF-EEA8-4502-9718-2EAF3A5847BD}" sibTransId="{1348ACE4-8424-4101-901D-4A55C43CB702}"/>
    <dgm:cxn modelId="{8203D648-0C2D-40A1-A734-C95DF5538231}" type="presOf" srcId="{C0C828E9-61A5-4559-8B63-E70465FAF983}" destId="{FC804C38-3725-4EBF-BE43-6922507FE4DC}" srcOrd="0" destOrd="0" presId="urn:microsoft.com/office/officeart/2008/layout/VerticalCurvedList"/>
    <dgm:cxn modelId="{6618FE49-84B7-4333-95B4-16C2644B2F22}" srcId="{C0C828E9-61A5-4559-8B63-E70465FAF983}" destId="{20FB4E52-2D85-431C-BCC3-954AB0300D05}" srcOrd="1" destOrd="0" parTransId="{315D8EC2-6706-40C0-BBEF-A46BA851B710}" sibTransId="{1E7D04BB-16D7-4EA0-A21A-001115AAEC6C}"/>
    <dgm:cxn modelId="{E79BFC58-F02F-4F44-BAAB-E1A52B3C41CA}" type="presOf" srcId="{4C1EA7AF-7281-4F3B-AD44-D853339F6A0C}" destId="{A8234E53-C2AE-411C-92F6-0DDFE5FE7B5E}" srcOrd="0" destOrd="0" presId="urn:microsoft.com/office/officeart/2008/layout/VerticalCurvedList"/>
    <dgm:cxn modelId="{DF5FF59D-38AE-4D98-8ADB-60BC4EE51298}" type="presOf" srcId="{20FB4E52-2D85-431C-BCC3-954AB0300D05}" destId="{1324E156-F660-4743-B0B4-C1B829C5AF8F}" srcOrd="0" destOrd="0" presId="urn:microsoft.com/office/officeart/2008/layout/VerticalCurvedList"/>
    <dgm:cxn modelId="{E43200A6-8EE9-4887-AEE3-BD6970C42631}" srcId="{C0C828E9-61A5-4559-8B63-E70465FAF983}" destId="{0DB7079E-D030-40F2-95C1-C05C85D3D93B}" srcOrd="3" destOrd="0" parTransId="{37986DA1-1AB8-4C22-A531-A2DBEADC0B2F}" sibTransId="{66DA5861-B3BA-421C-90ED-B2DBB180F66D}"/>
    <dgm:cxn modelId="{E87B17C1-325F-4141-8E27-70FF5824C4C6}" type="presOf" srcId="{324624D5-015F-49B3-9CA7-6553AB3BF5CE}" destId="{219C5DA2-54D8-4047-89D0-0C916AD6D72A}" srcOrd="0" destOrd="0" presId="urn:microsoft.com/office/officeart/2008/layout/VerticalCurvedList"/>
    <dgm:cxn modelId="{EF54E1D2-02CC-43BE-8517-C25AE3525AD8}" srcId="{C0C828E9-61A5-4559-8B63-E70465FAF983}" destId="{324624D5-015F-49B3-9CA7-6553AB3BF5CE}" srcOrd="4" destOrd="0" parTransId="{0B791EEA-1439-48C9-92B2-2F3BFD7AEC43}" sibTransId="{1A856168-5FA1-4A77-82D4-399826AADFA8}"/>
    <dgm:cxn modelId="{21014DF6-1700-42C2-A87D-C08B69FD3EC4}" type="presOf" srcId="{12CE03F5-6A21-4A41-8DB8-909CB0433476}" destId="{DF41E88C-3D06-456D-B8C3-F06E048514F5}" srcOrd="0" destOrd="0" presId="urn:microsoft.com/office/officeart/2008/layout/VerticalCurvedList"/>
    <dgm:cxn modelId="{BA02FBF6-D3A6-4B54-BEB4-D22680BCE8C4}" srcId="{C0C828E9-61A5-4559-8B63-E70465FAF983}" destId="{4C1EA7AF-7281-4F3B-AD44-D853339F6A0C}" srcOrd="2" destOrd="0" parTransId="{9BD9905C-C202-4564-AF1A-749C0A66505A}" sibTransId="{53331561-45E2-4243-8BE0-B79644CDA656}"/>
    <dgm:cxn modelId="{B37516FF-9966-40D5-8BD6-BC908C4A2C02}" type="presOf" srcId="{1348ACE4-8424-4101-901D-4A55C43CB702}" destId="{79291FF9-E676-4BA7-AC14-7A3571132033}" srcOrd="0" destOrd="0" presId="urn:microsoft.com/office/officeart/2008/layout/VerticalCurvedList"/>
    <dgm:cxn modelId="{BA0829FF-0127-4DA4-B91E-C7BD8C19B6C5}" type="presOf" srcId="{7F5F89C0-0816-4D35-B718-5C5E208D12CE}" destId="{732B6126-B7E7-4D22-B848-C41320CD1D09}" srcOrd="0" destOrd="0" presId="urn:microsoft.com/office/officeart/2008/layout/VerticalCurvedList"/>
    <dgm:cxn modelId="{0C696F99-F8AD-455A-847E-B7F5310B449C}" type="presParOf" srcId="{FC804C38-3725-4EBF-BE43-6922507FE4DC}" destId="{36D2D02F-0D8D-48C1-AA3E-BA0C0BEB1A77}" srcOrd="0" destOrd="0" presId="urn:microsoft.com/office/officeart/2008/layout/VerticalCurvedList"/>
    <dgm:cxn modelId="{76B28838-68BA-4B09-9781-3F93820DE99A}" type="presParOf" srcId="{36D2D02F-0D8D-48C1-AA3E-BA0C0BEB1A77}" destId="{151F8611-412B-4227-A95D-5F8E8154E2A3}" srcOrd="0" destOrd="0" presId="urn:microsoft.com/office/officeart/2008/layout/VerticalCurvedList"/>
    <dgm:cxn modelId="{10868492-5668-44A5-AF14-25D4AA573B1C}" type="presParOf" srcId="{151F8611-412B-4227-A95D-5F8E8154E2A3}" destId="{B33663D7-840E-4C66-9BA9-FEFF4B39C207}" srcOrd="0" destOrd="0" presId="urn:microsoft.com/office/officeart/2008/layout/VerticalCurvedList"/>
    <dgm:cxn modelId="{CD49C70E-7DE0-4FA8-A7E2-67F0C439A7F9}" type="presParOf" srcId="{151F8611-412B-4227-A95D-5F8E8154E2A3}" destId="{79291FF9-E676-4BA7-AC14-7A3571132033}" srcOrd="1" destOrd="0" presId="urn:microsoft.com/office/officeart/2008/layout/VerticalCurvedList"/>
    <dgm:cxn modelId="{8F3998CE-279B-4329-8793-925D9BEF6936}" type="presParOf" srcId="{151F8611-412B-4227-A95D-5F8E8154E2A3}" destId="{46EE48BF-C71E-4D29-B82E-3AE00FC1EE99}" srcOrd="2" destOrd="0" presId="urn:microsoft.com/office/officeart/2008/layout/VerticalCurvedList"/>
    <dgm:cxn modelId="{641398CA-9619-493F-A0B9-F98369BE3654}" type="presParOf" srcId="{151F8611-412B-4227-A95D-5F8E8154E2A3}" destId="{610158D7-DD3B-4D17-BAEB-658B7F094F3C}" srcOrd="3" destOrd="0" presId="urn:microsoft.com/office/officeart/2008/layout/VerticalCurvedList"/>
    <dgm:cxn modelId="{291E5010-3129-4BB3-9DE3-84A0FD7AF8D4}" type="presParOf" srcId="{36D2D02F-0D8D-48C1-AA3E-BA0C0BEB1A77}" destId="{DF41E88C-3D06-456D-B8C3-F06E048514F5}" srcOrd="1" destOrd="0" presId="urn:microsoft.com/office/officeart/2008/layout/VerticalCurvedList"/>
    <dgm:cxn modelId="{41723458-2AD6-42A6-B2F6-8D7135BE5404}" type="presParOf" srcId="{36D2D02F-0D8D-48C1-AA3E-BA0C0BEB1A77}" destId="{5FB4A7DC-278A-4C4F-8144-FFB26203392D}" srcOrd="2" destOrd="0" presId="urn:microsoft.com/office/officeart/2008/layout/VerticalCurvedList"/>
    <dgm:cxn modelId="{9A8440A1-4EED-424E-BC6E-FDE0ADE9A625}" type="presParOf" srcId="{5FB4A7DC-278A-4C4F-8144-FFB26203392D}" destId="{559FC8D9-4789-4885-9400-A887B3A16639}" srcOrd="0" destOrd="0" presId="urn:microsoft.com/office/officeart/2008/layout/VerticalCurvedList"/>
    <dgm:cxn modelId="{E0922B11-F838-4D8E-8832-7A5ABD139A40}" type="presParOf" srcId="{36D2D02F-0D8D-48C1-AA3E-BA0C0BEB1A77}" destId="{1324E156-F660-4743-B0B4-C1B829C5AF8F}" srcOrd="3" destOrd="0" presId="urn:microsoft.com/office/officeart/2008/layout/VerticalCurvedList"/>
    <dgm:cxn modelId="{6F4AC4DA-C4FE-4850-A588-487FD86AB0A5}" type="presParOf" srcId="{36D2D02F-0D8D-48C1-AA3E-BA0C0BEB1A77}" destId="{E6726583-4BC2-4B47-9167-A8D98FBFA5F6}" srcOrd="4" destOrd="0" presId="urn:microsoft.com/office/officeart/2008/layout/VerticalCurvedList"/>
    <dgm:cxn modelId="{11406A6E-34E6-4519-9C93-00A88596F59D}" type="presParOf" srcId="{E6726583-4BC2-4B47-9167-A8D98FBFA5F6}" destId="{67720A09-C92F-4183-82A8-FBB103535098}" srcOrd="0" destOrd="0" presId="urn:microsoft.com/office/officeart/2008/layout/VerticalCurvedList"/>
    <dgm:cxn modelId="{328971AF-56FA-4E1A-9218-480A53F9742B}" type="presParOf" srcId="{36D2D02F-0D8D-48C1-AA3E-BA0C0BEB1A77}" destId="{A8234E53-C2AE-411C-92F6-0DDFE5FE7B5E}" srcOrd="5" destOrd="0" presId="urn:microsoft.com/office/officeart/2008/layout/VerticalCurvedList"/>
    <dgm:cxn modelId="{51C1746A-BCF1-4756-9690-A1AF48B3ED2D}" type="presParOf" srcId="{36D2D02F-0D8D-48C1-AA3E-BA0C0BEB1A77}" destId="{F372E62C-E09F-4664-973F-9003C8AD3A32}" srcOrd="6" destOrd="0" presId="urn:microsoft.com/office/officeart/2008/layout/VerticalCurvedList"/>
    <dgm:cxn modelId="{850AD118-C167-47A3-B169-F1556298AEA7}" type="presParOf" srcId="{F372E62C-E09F-4664-973F-9003C8AD3A32}" destId="{F7782DD9-6705-41AC-B9CD-22E9AEC650BC}" srcOrd="0" destOrd="0" presId="urn:microsoft.com/office/officeart/2008/layout/VerticalCurvedList"/>
    <dgm:cxn modelId="{2D95DBFB-33E6-4D7C-B047-3F99C36081F7}" type="presParOf" srcId="{36D2D02F-0D8D-48C1-AA3E-BA0C0BEB1A77}" destId="{267C9D02-C97A-438A-8540-B1DC03E79CBA}" srcOrd="7" destOrd="0" presId="urn:microsoft.com/office/officeart/2008/layout/VerticalCurvedList"/>
    <dgm:cxn modelId="{DB315C6F-5814-4CBF-A5EA-3C20FDEADCA4}" type="presParOf" srcId="{36D2D02F-0D8D-48C1-AA3E-BA0C0BEB1A77}" destId="{95351EE6-DB2F-40B2-9D14-980AC29B58DC}" srcOrd="8" destOrd="0" presId="urn:microsoft.com/office/officeart/2008/layout/VerticalCurvedList"/>
    <dgm:cxn modelId="{F855E121-A4B0-4C99-8F76-9DBDB7B91A23}" type="presParOf" srcId="{95351EE6-DB2F-40B2-9D14-980AC29B58DC}" destId="{BBB1FE95-3F84-4158-8681-13C61220E2FE}" srcOrd="0" destOrd="0" presId="urn:microsoft.com/office/officeart/2008/layout/VerticalCurvedList"/>
    <dgm:cxn modelId="{F86B27E8-5B7B-4B1B-A84B-B69D4573E2E8}" type="presParOf" srcId="{36D2D02F-0D8D-48C1-AA3E-BA0C0BEB1A77}" destId="{219C5DA2-54D8-4047-89D0-0C916AD6D72A}" srcOrd="9" destOrd="0" presId="urn:microsoft.com/office/officeart/2008/layout/VerticalCurvedList"/>
    <dgm:cxn modelId="{C1BE86D4-531B-4411-B7CA-5056B6B1313B}" type="presParOf" srcId="{36D2D02F-0D8D-48C1-AA3E-BA0C0BEB1A77}" destId="{C63788F2-71A8-4468-9AA9-C318462B49C6}" srcOrd="10" destOrd="0" presId="urn:microsoft.com/office/officeart/2008/layout/VerticalCurvedList"/>
    <dgm:cxn modelId="{5AF2501A-42F5-4E77-98D5-44EC724F17BA}" type="presParOf" srcId="{C63788F2-71A8-4468-9AA9-C318462B49C6}" destId="{0B04CA6E-799A-4A52-BC58-9B9A982391AF}" srcOrd="0" destOrd="0" presId="urn:microsoft.com/office/officeart/2008/layout/VerticalCurvedList"/>
    <dgm:cxn modelId="{B86AE32A-835D-452B-A01B-470FF1AAAB26}" type="presParOf" srcId="{36D2D02F-0D8D-48C1-AA3E-BA0C0BEB1A77}" destId="{732B6126-B7E7-4D22-B848-C41320CD1D09}" srcOrd="11" destOrd="0" presId="urn:microsoft.com/office/officeart/2008/layout/VerticalCurvedList"/>
    <dgm:cxn modelId="{ECD7232C-90CA-4DDE-8B1A-DC96BA867159}" type="presParOf" srcId="{36D2D02F-0D8D-48C1-AA3E-BA0C0BEB1A77}" destId="{DDCDADCF-4180-4C5E-91C1-86511CE1F59B}" srcOrd="12" destOrd="0" presId="urn:microsoft.com/office/officeart/2008/layout/VerticalCurvedList"/>
    <dgm:cxn modelId="{AFD75432-EA5C-486D-90AB-74DC252300D9}" type="presParOf" srcId="{DDCDADCF-4180-4C5E-91C1-86511CE1F59B}" destId="{C0C2C0E5-8B46-443E-8235-FB2FB233FB73}"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0C828E9-61A5-4559-8B63-E70465FAF983}" type="doc">
      <dgm:prSet loTypeId="urn:microsoft.com/office/officeart/2008/layout/VerticalCurvedList" loCatId="list" qsTypeId="urn:microsoft.com/office/officeart/2005/8/quickstyle/3d2" qsCatId="3D" csTypeId="urn:microsoft.com/office/officeart/2005/8/colors/accent1_2" csCatId="accent1" phldr="1"/>
      <dgm:spPr/>
      <dgm:t>
        <a:bodyPr/>
        <a:lstStyle/>
        <a:p>
          <a:endParaRPr lang="sv-SE"/>
        </a:p>
      </dgm:t>
    </dgm:pt>
    <dgm:pt modelId="{20FB4E52-2D85-431C-BCC3-954AB0300D05}">
      <dgm:prSet/>
      <dgm:spPr/>
      <dgm:t>
        <a:bodyPr/>
        <a:lstStyle/>
        <a:p>
          <a:r>
            <a:rPr lang="sv-SE"/>
            <a:t>Frågor om hälsa och hygien </a:t>
          </a:r>
        </a:p>
      </dgm:t>
    </dgm:pt>
    <dgm:pt modelId="{315D8EC2-6706-40C0-BBEF-A46BA851B710}" type="parTrans" cxnId="{6618FE49-84B7-4333-95B4-16C2644B2F22}">
      <dgm:prSet/>
      <dgm:spPr/>
      <dgm:t>
        <a:bodyPr/>
        <a:lstStyle/>
        <a:p>
          <a:endParaRPr lang="sv-SE"/>
        </a:p>
      </dgm:t>
    </dgm:pt>
    <dgm:pt modelId="{1E7D04BB-16D7-4EA0-A21A-001115AAEC6C}" type="sibTrans" cxnId="{6618FE49-84B7-4333-95B4-16C2644B2F22}">
      <dgm:prSet/>
      <dgm:spPr/>
      <dgm:t>
        <a:bodyPr/>
        <a:lstStyle/>
        <a:p>
          <a:endParaRPr lang="sv-SE"/>
        </a:p>
      </dgm:t>
    </dgm:pt>
    <dgm:pt modelId="{4C1EA7AF-7281-4F3B-AD44-D853339F6A0C}">
      <dgm:prSet/>
      <dgm:spPr/>
      <dgm:t>
        <a:bodyPr/>
        <a:lstStyle/>
        <a:p>
          <a:r>
            <a:rPr lang="sv-SE"/>
            <a:t>Frågor om relationer </a:t>
          </a:r>
        </a:p>
      </dgm:t>
    </dgm:pt>
    <dgm:pt modelId="{9BD9905C-C202-4564-AF1A-749C0A66505A}" type="parTrans" cxnId="{BA02FBF6-D3A6-4B54-BEB4-D22680BCE8C4}">
      <dgm:prSet/>
      <dgm:spPr/>
      <dgm:t>
        <a:bodyPr/>
        <a:lstStyle/>
        <a:p>
          <a:endParaRPr lang="sv-SE"/>
        </a:p>
      </dgm:t>
    </dgm:pt>
    <dgm:pt modelId="{53331561-45E2-4243-8BE0-B79644CDA656}" type="sibTrans" cxnId="{BA02FBF6-D3A6-4B54-BEB4-D22680BCE8C4}">
      <dgm:prSet/>
      <dgm:spPr/>
      <dgm:t>
        <a:bodyPr/>
        <a:lstStyle/>
        <a:p>
          <a:endParaRPr lang="sv-SE"/>
        </a:p>
      </dgm:t>
    </dgm:pt>
    <dgm:pt modelId="{0DB7079E-D030-40F2-95C1-C05C85D3D93B}">
      <dgm:prSet/>
      <dgm:spPr/>
      <dgm:t>
        <a:bodyPr/>
        <a:lstStyle/>
        <a:p>
          <a:r>
            <a:rPr lang="sv-SE"/>
            <a:t>Varje avsnitt avslutas med frågan" Är xx viktigt för dig att prata mer om?"  </a:t>
          </a:r>
        </a:p>
      </dgm:t>
    </dgm:pt>
    <dgm:pt modelId="{37986DA1-1AB8-4C22-A531-A2DBEADC0B2F}" type="parTrans" cxnId="{E43200A6-8EE9-4887-AEE3-BD6970C42631}">
      <dgm:prSet/>
      <dgm:spPr/>
      <dgm:t>
        <a:bodyPr/>
        <a:lstStyle/>
        <a:p>
          <a:endParaRPr lang="sv-SE"/>
        </a:p>
      </dgm:t>
    </dgm:pt>
    <dgm:pt modelId="{66DA5861-B3BA-421C-90ED-B2DBB180F66D}" type="sibTrans" cxnId="{E43200A6-8EE9-4887-AEE3-BD6970C42631}">
      <dgm:prSet/>
      <dgm:spPr/>
      <dgm:t>
        <a:bodyPr/>
        <a:lstStyle/>
        <a:p>
          <a:endParaRPr lang="sv-SE"/>
        </a:p>
      </dgm:t>
    </dgm:pt>
    <dgm:pt modelId="{324624D5-015F-49B3-9CA7-6553AB3BF5CE}">
      <dgm:prSet/>
      <dgm:spPr/>
      <dgm:t>
        <a:bodyPr/>
        <a:lstStyle/>
        <a:p>
          <a:r>
            <a:rPr lang="sv-SE"/>
            <a:t>Patient och anhörig får i slutet även prioritera vad som är viktigast att börja med</a:t>
          </a:r>
        </a:p>
      </dgm:t>
    </dgm:pt>
    <dgm:pt modelId="{0B791EEA-1439-48C9-92B2-2F3BFD7AEC43}" type="parTrans" cxnId="{EF54E1D2-02CC-43BE-8517-C25AE3525AD8}">
      <dgm:prSet/>
      <dgm:spPr/>
      <dgm:t>
        <a:bodyPr/>
        <a:lstStyle/>
        <a:p>
          <a:endParaRPr lang="sv-SE"/>
        </a:p>
      </dgm:t>
    </dgm:pt>
    <dgm:pt modelId="{1A856168-5FA1-4A77-82D4-399826AADFA8}" type="sibTrans" cxnId="{EF54E1D2-02CC-43BE-8517-C25AE3525AD8}">
      <dgm:prSet/>
      <dgm:spPr/>
      <dgm:t>
        <a:bodyPr/>
        <a:lstStyle/>
        <a:p>
          <a:endParaRPr lang="sv-SE"/>
        </a:p>
      </dgm:t>
    </dgm:pt>
    <dgm:pt modelId="{7F5F89C0-0816-4D35-B718-5C5E208D12CE}">
      <dgm:prSet/>
      <dgm:spPr/>
      <dgm:t>
        <a:bodyPr/>
        <a:lstStyle/>
        <a:p>
          <a:endParaRPr lang="sv-SE"/>
        </a:p>
      </dgm:t>
    </dgm:pt>
    <dgm:pt modelId="{5BC17790-0554-40BF-B792-80194C6DCA6C}" type="parTrans" cxnId="{6740283C-C037-4098-902E-AB6C45806561}">
      <dgm:prSet/>
      <dgm:spPr/>
      <dgm:t>
        <a:bodyPr/>
        <a:lstStyle/>
        <a:p>
          <a:endParaRPr lang="sv-SE"/>
        </a:p>
      </dgm:t>
    </dgm:pt>
    <dgm:pt modelId="{F7DA6817-1B6D-4634-B2E3-F30C1221118D}" type="sibTrans" cxnId="{6740283C-C037-4098-902E-AB6C45806561}">
      <dgm:prSet/>
      <dgm:spPr/>
      <dgm:t>
        <a:bodyPr/>
        <a:lstStyle/>
        <a:p>
          <a:endParaRPr lang="sv-SE"/>
        </a:p>
      </dgm:t>
    </dgm:pt>
    <dgm:pt modelId="{9E8A19F3-33D7-4941-BFCA-A9ED3BAD049A}">
      <dgm:prSet/>
      <dgm:spPr/>
      <dgm:t>
        <a:bodyPr/>
        <a:lstStyle/>
        <a:p>
          <a:endParaRPr lang="sv-SE"/>
        </a:p>
      </dgm:t>
    </dgm:pt>
    <dgm:pt modelId="{D4F72FF4-4536-4C80-9B44-08ABD4A9BE87}" type="parTrans" cxnId="{D87D6110-372A-47FF-9B46-9925363FCEFA}">
      <dgm:prSet/>
      <dgm:spPr/>
      <dgm:t>
        <a:bodyPr/>
        <a:lstStyle/>
        <a:p>
          <a:endParaRPr lang="sv-SE"/>
        </a:p>
      </dgm:t>
    </dgm:pt>
    <dgm:pt modelId="{A6B4834E-DDA5-4AF3-8987-0EAF1B6BA245}" type="sibTrans" cxnId="{D87D6110-372A-47FF-9B46-9925363FCEFA}">
      <dgm:prSet/>
      <dgm:spPr/>
      <dgm:t>
        <a:bodyPr/>
        <a:lstStyle/>
        <a:p>
          <a:endParaRPr lang="sv-SE"/>
        </a:p>
      </dgm:t>
    </dgm:pt>
    <dgm:pt modelId="{FC804C38-3725-4EBF-BE43-6922507FE4DC}" type="pres">
      <dgm:prSet presAssocID="{C0C828E9-61A5-4559-8B63-E70465FAF983}" presName="Name0" presStyleCnt="0">
        <dgm:presLayoutVars>
          <dgm:chMax val="7"/>
          <dgm:chPref val="7"/>
          <dgm:dir/>
        </dgm:presLayoutVars>
      </dgm:prSet>
      <dgm:spPr/>
    </dgm:pt>
    <dgm:pt modelId="{36D2D02F-0D8D-48C1-AA3E-BA0C0BEB1A77}" type="pres">
      <dgm:prSet presAssocID="{C0C828E9-61A5-4559-8B63-E70465FAF983}" presName="Name1" presStyleCnt="0"/>
      <dgm:spPr/>
    </dgm:pt>
    <dgm:pt modelId="{151F8611-412B-4227-A95D-5F8E8154E2A3}" type="pres">
      <dgm:prSet presAssocID="{C0C828E9-61A5-4559-8B63-E70465FAF983}" presName="cycle" presStyleCnt="0"/>
      <dgm:spPr/>
    </dgm:pt>
    <dgm:pt modelId="{B33663D7-840E-4C66-9BA9-FEFF4B39C207}" type="pres">
      <dgm:prSet presAssocID="{C0C828E9-61A5-4559-8B63-E70465FAF983}" presName="srcNode" presStyleLbl="node1" presStyleIdx="0" presStyleCnt="6"/>
      <dgm:spPr/>
    </dgm:pt>
    <dgm:pt modelId="{79291FF9-E676-4BA7-AC14-7A3571132033}" type="pres">
      <dgm:prSet presAssocID="{C0C828E9-61A5-4559-8B63-E70465FAF983}" presName="conn" presStyleLbl="parChTrans1D2" presStyleIdx="0" presStyleCnt="1"/>
      <dgm:spPr/>
    </dgm:pt>
    <dgm:pt modelId="{46EE48BF-C71E-4D29-B82E-3AE00FC1EE99}" type="pres">
      <dgm:prSet presAssocID="{C0C828E9-61A5-4559-8B63-E70465FAF983}" presName="extraNode" presStyleLbl="node1" presStyleIdx="0" presStyleCnt="6"/>
      <dgm:spPr/>
    </dgm:pt>
    <dgm:pt modelId="{610158D7-DD3B-4D17-BAEB-658B7F094F3C}" type="pres">
      <dgm:prSet presAssocID="{C0C828E9-61A5-4559-8B63-E70465FAF983}" presName="dstNode" presStyleLbl="node1" presStyleIdx="0" presStyleCnt="6"/>
      <dgm:spPr/>
    </dgm:pt>
    <dgm:pt modelId="{990B6E49-B13A-4837-8D3F-13743F30171C}" type="pres">
      <dgm:prSet presAssocID="{20FB4E52-2D85-431C-BCC3-954AB0300D05}" presName="text_1" presStyleLbl="node1" presStyleIdx="0" presStyleCnt="6">
        <dgm:presLayoutVars>
          <dgm:bulletEnabled val="1"/>
        </dgm:presLayoutVars>
      </dgm:prSet>
      <dgm:spPr/>
    </dgm:pt>
    <dgm:pt modelId="{EB34761B-B26D-45CD-AE04-2CBE0DEED279}" type="pres">
      <dgm:prSet presAssocID="{20FB4E52-2D85-431C-BCC3-954AB0300D05}" presName="accent_1" presStyleCnt="0"/>
      <dgm:spPr/>
    </dgm:pt>
    <dgm:pt modelId="{67720A09-C92F-4183-82A8-FBB103535098}" type="pres">
      <dgm:prSet presAssocID="{20FB4E52-2D85-431C-BCC3-954AB0300D05}" presName="accentRepeatNode" presStyleLbl="solidFgAcc1" presStyleIdx="0" presStyleCnt="6"/>
      <dgm:spPr>
        <a:solidFill>
          <a:schemeClr val="tx2">
            <a:lumMod val="40000"/>
            <a:lumOff val="60000"/>
          </a:schemeClr>
        </a:solidFill>
      </dgm:spPr>
    </dgm:pt>
    <dgm:pt modelId="{EE69291E-47FE-44DC-AA3A-B43218DC7398}" type="pres">
      <dgm:prSet presAssocID="{4C1EA7AF-7281-4F3B-AD44-D853339F6A0C}" presName="text_2" presStyleLbl="node1" presStyleIdx="1" presStyleCnt="6">
        <dgm:presLayoutVars>
          <dgm:bulletEnabled val="1"/>
        </dgm:presLayoutVars>
      </dgm:prSet>
      <dgm:spPr/>
    </dgm:pt>
    <dgm:pt modelId="{C2ED25D6-550B-41AB-8E8E-03BCCABCBA4B}" type="pres">
      <dgm:prSet presAssocID="{4C1EA7AF-7281-4F3B-AD44-D853339F6A0C}" presName="accent_2" presStyleCnt="0"/>
      <dgm:spPr/>
    </dgm:pt>
    <dgm:pt modelId="{F7782DD9-6705-41AC-B9CD-22E9AEC650BC}" type="pres">
      <dgm:prSet presAssocID="{4C1EA7AF-7281-4F3B-AD44-D853339F6A0C}" presName="accentRepeatNode" presStyleLbl="solidFgAcc1" presStyleIdx="1" presStyleCnt="6"/>
      <dgm:spPr>
        <a:solidFill>
          <a:schemeClr val="tx2">
            <a:lumMod val="40000"/>
            <a:lumOff val="60000"/>
          </a:schemeClr>
        </a:solidFill>
      </dgm:spPr>
    </dgm:pt>
    <dgm:pt modelId="{22B76B6D-E975-4D2E-B69E-0186932CF74E}" type="pres">
      <dgm:prSet presAssocID="{0DB7079E-D030-40F2-95C1-C05C85D3D93B}" presName="text_3" presStyleLbl="node1" presStyleIdx="2" presStyleCnt="6">
        <dgm:presLayoutVars>
          <dgm:bulletEnabled val="1"/>
        </dgm:presLayoutVars>
      </dgm:prSet>
      <dgm:spPr/>
    </dgm:pt>
    <dgm:pt modelId="{8DA0D663-50E5-4A8E-9883-A07CB36CF651}" type="pres">
      <dgm:prSet presAssocID="{0DB7079E-D030-40F2-95C1-C05C85D3D93B}" presName="accent_3" presStyleCnt="0"/>
      <dgm:spPr/>
    </dgm:pt>
    <dgm:pt modelId="{BBB1FE95-3F84-4158-8681-13C61220E2FE}" type="pres">
      <dgm:prSet presAssocID="{0DB7079E-D030-40F2-95C1-C05C85D3D93B}" presName="accentRepeatNode" presStyleLbl="solidFgAcc1" presStyleIdx="2" presStyleCnt="6"/>
      <dgm:spPr>
        <a:solidFill>
          <a:schemeClr val="tx2">
            <a:lumMod val="40000"/>
            <a:lumOff val="60000"/>
          </a:schemeClr>
        </a:solidFill>
      </dgm:spPr>
    </dgm:pt>
    <dgm:pt modelId="{201C66FD-52AA-41E4-87F5-66CD3286B590}" type="pres">
      <dgm:prSet presAssocID="{324624D5-015F-49B3-9CA7-6553AB3BF5CE}" presName="text_4" presStyleLbl="node1" presStyleIdx="3" presStyleCnt="6">
        <dgm:presLayoutVars>
          <dgm:bulletEnabled val="1"/>
        </dgm:presLayoutVars>
      </dgm:prSet>
      <dgm:spPr/>
    </dgm:pt>
    <dgm:pt modelId="{26E4CFB6-5F22-44D9-A2ED-16B247846746}" type="pres">
      <dgm:prSet presAssocID="{324624D5-015F-49B3-9CA7-6553AB3BF5CE}" presName="accent_4" presStyleCnt="0"/>
      <dgm:spPr/>
    </dgm:pt>
    <dgm:pt modelId="{0B04CA6E-799A-4A52-BC58-9B9A982391AF}" type="pres">
      <dgm:prSet presAssocID="{324624D5-015F-49B3-9CA7-6553AB3BF5CE}" presName="accentRepeatNode" presStyleLbl="solidFgAcc1" presStyleIdx="3" presStyleCnt="6"/>
      <dgm:spPr>
        <a:solidFill>
          <a:schemeClr val="tx2">
            <a:lumMod val="40000"/>
            <a:lumOff val="60000"/>
          </a:schemeClr>
        </a:solidFill>
      </dgm:spPr>
    </dgm:pt>
    <dgm:pt modelId="{BADE7599-EED7-4B8F-A553-941D60E538E9}" type="pres">
      <dgm:prSet presAssocID="{9E8A19F3-33D7-4941-BFCA-A9ED3BAD049A}" presName="text_5" presStyleLbl="node1" presStyleIdx="4" presStyleCnt="6">
        <dgm:presLayoutVars>
          <dgm:bulletEnabled val="1"/>
        </dgm:presLayoutVars>
      </dgm:prSet>
      <dgm:spPr/>
    </dgm:pt>
    <dgm:pt modelId="{5F8B33BE-E2AB-47D5-B4C3-31C7EF97E870}" type="pres">
      <dgm:prSet presAssocID="{9E8A19F3-33D7-4941-BFCA-A9ED3BAD049A}" presName="accent_5" presStyleCnt="0"/>
      <dgm:spPr/>
    </dgm:pt>
    <dgm:pt modelId="{6B0CC611-4C0F-4D6D-9DDB-8DF46F6CF51A}" type="pres">
      <dgm:prSet presAssocID="{9E8A19F3-33D7-4941-BFCA-A9ED3BAD049A}" presName="accentRepeatNode" presStyleLbl="solidFgAcc1" presStyleIdx="4" presStyleCnt="6"/>
      <dgm:spPr/>
    </dgm:pt>
    <dgm:pt modelId="{DD5F0109-F6C0-4116-893B-B45EA560B0C6}" type="pres">
      <dgm:prSet presAssocID="{7F5F89C0-0816-4D35-B718-5C5E208D12CE}" presName="text_6" presStyleLbl="node1" presStyleIdx="5" presStyleCnt="6">
        <dgm:presLayoutVars>
          <dgm:bulletEnabled val="1"/>
        </dgm:presLayoutVars>
      </dgm:prSet>
      <dgm:spPr/>
    </dgm:pt>
    <dgm:pt modelId="{2B24D90E-0B25-4575-A53C-ECFB4C346022}" type="pres">
      <dgm:prSet presAssocID="{7F5F89C0-0816-4D35-B718-5C5E208D12CE}" presName="accent_6" presStyleCnt="0"/>
      <dgm:spPr/>
    </dgm:pt>
    <dgm:pt modelId="{C0C2C0E5-8B46-443E-8235-FB2FB233FB73}" type="pres">
      <dgm:prSet presAssocID="{7F5F89C0-0816-4D35-B718-5C5E208D12CE}" presName="accentRepeatNode" presStyleLbl="solidFgAcc1" presStyleIdx="5" presStyleCnt="6"/>
      <dgm:spPr>
        <a:solidFill>
          <a:schemeClr val="tx2">
            <a:lumMod val="20000"/>
            <a:lumOff val="80000"/>
          </a:schemeClr>
        </a:solidFill>
      </dgm:spPr>
    </dgm:pt>
  </dgm:ptLst>
  <dgm:cxnLst>
    <dgm:cxn modelId="{D87D6110-372A-47FF-9B46-9925363FCEFA}" srcId="{C0C828E9-61A5-4559-8B63-E70465FAF983}" destId="{9E8A19F3-33D7-4941-BFCA-A9ED3BAD049A}" srcOrd="4" destOrd="0" parTransId="{D4F72FF4-4536-4C80-9B44-08ABD4A9BE87}" sibTransId="{A6B4834E-DDA5-4AF3-8987-0EAF1B6BA245}"/>
    <dgm:cxn modelId="{6740283C-C037-4098-902E-AB6C45806561}" srcId="{C0C828E9-61A5-4559-8B63-E70465FAF983}" destId="{7F5F89C0-0816-4D35-B718-5C5E208D12CE}" srcOrd="5" destOrd="0" parTransId="{5BC17790-0554-40BF-B792-80194C6DCA6C}" sibTransId="{F7DA6817-1B6D-4634-B2E3-F30C1221118D}"/>
    <dgm:cxn modelId="{A882B23D-420B-408A-A6B7-CA4983694315}" type="presOf" srcId="{1E7D04BB-16D7-4EA0-A21A-001115AAEC6C}" destId="{79291FF9-E676-4BA7-AC14-7A3571132033}" srcOrd="0" destOrd="0" presId="urn:microsoft.com/office/officeart/2008/layout/VerticalCurvedList"/>
    <dgm:cxn modelId="{8203D648-0C2D-40A1-A734-C95DF5538231}" type="presOf" srcId="{C0C828E9-61A5-4559-8B63-E70465FAF983}" destId="{FC804C38-3725-4EBF-BE43-6922507FE4DC}" srcOrd="0" destOrd="0" presId="urn:microsoft.com/office/officeart/2008/layout/VerticalCurvedList"/>
    <dgm:cxn modelId="{6618FE49-84B7-4333-95B4-16C2644B2F22}" srcId="{C0C828E9-61A5-4559-8B63-E70465FAF983}" destId="{20FB4E52-2D85-431C-BCC3-954AB0300D05}" srcOrd="0" destOrd="0" parTransId="{315D8EC2-6706-40C0-BBEF-A46BA851B710}" sibTransId="{1E7D04BB-16D7-4EA0-A21A-001115AAEC6C}"/>
    <dgm:cxn modelId="{BAC7E252-B9CD-4CC5-B393-BE8C84D08077}" type="presOf" srcId="{7F5F89C0-0816-4D35-B718-5C5E208D12CE}" destId="{DD5F0109-F6C0-4116-893B-B45EA560B0C6}" srcOrd="0" destOrd="0" presId="urn:microsoft.com/office/officeart/2008/layout/VerticalCurvedList"/>
    <dgm:cxn modelId="{31A3F955-CA1C-4AD6-9039-B1FD0B960F97}" type="presOf" srcId="{20FB4E52-2D85-431C-BCC3-954AB0300D05}" destId="{990B6E49-B13A-4837-8D3F-13743F30171C}" srcOrd="0" destOrd="0" presId="urn:microsoft.com/office/officeart/2008/layout/VerticalCurvedList"/>
    <dgm:cxn modelId="{CA41A698-CBC5-4C51-850E-843F96EA5D94}" type="presOf" srcId="{9E8A19F3-33D7-4941-BFCA-A9ED3BAD049A}" destId="{BADE7599-EED7-4B8F-A553-941D60E538E9}" srcOrd="0" destOrd="0" presId="urn:microsoft.com/office/officeart/2008/layout/VerticalCurvedList"/>
    <dgm:cxn modelId="{E43200A6-8EE9-4887-AEE3-BD6970C42631}" srcId="{C0C828E9-61A5-4559-8B63-E70465FAF983}" destId="{0DB7079E-D030-40F2-95C1-C05C85D3D93B}" srcOrd="2" destOrd="0" parTransId="{37986DA1-1AB8-4C22-A531-A2DBEADC0B2F}" sibTransId="{66DA5861-B3BA-421C-90ED-B2DBB180F66D}"/>
    <dgm:cxn modelId="{9964D4C0-4E41-4186-9974-7D714AB72CD0}" type="presOf" srcId="{0DB7079E-D030-40F2-95C1-C05C85D3D93B}" destId="{22B76B6D-E975-4D2E-B69E-0186932CF74E}" srcOrd="0" destOrd="0" presId="urn:microsoft.com/office/officeart/2008/layout/VerticalCurvedList"/>
    <dgm:cxn modelId="{EF54E1D2-02CC-43BE-8517-C25AE3525AD8}" srcId="{C0C828E9-61A5-4559-8B63-E70465FAF983}" destId="{324624D5-015F-49B3-9CA7-6553AB3BF5CE}" srcOrd="3" destOrd="0" parTransId="{0B791EEA-1439-48C9-92B2-2F3BFD7AEC43}" sibTransId="{1A856168-5FA1-4A77-82D4-399826AADFA8}"/>
    <dgm:cxn modelId="{4389DDDF-FE06-4D5D-A940-D035747C2F6E}" type="presOf" srcId="{324624D5-015F-49B3-9CA7-6553AB3BF5CE}" destId="{201C66FD-52AA-41E4-87F5-66CD3286B590}" srcOrd="0" destOrd="0" presId="urn:microsoft.com/office/officeart/2008/layout/VerticalCurvedList"/>
    <dgm:cxn modelId="{FF9321F0-4A8F-497C-8478-C751C7A6ADAC}" type="presOf" srcId="{4C1EA7AF-7281-4F3B-AD44-D853339F6A0C}" destId="{EE69291E-47FE-44DC-AA3A-B43218DC7398}" srcOrd="0" destOrd="0" presId="urn:microsoft.com/office/officeart/2008/layout/VerticalCurvedList"/>
    <dgm:cxn modelId="{BA02FBF6-D3A6-4B54-BEB4-D22680BCE8C4}" srcId="{C0C828E9-61A5-4559-8B63-E70465FAF983}" destId="{4C1EA7AF-7281-4F3B-AD44-D853339F6A0C}" srcOrd="1" destOrd="0" parTransId="{9BD9905C-C202-4564-AF1A-749C0A66505A}" sibTransId="{53331561-45E2-4243-8BE0-B79644CDA656}"/>
    <dgm:cxn modelId="{0C696F99-F8AD-455A-847E-B7F5310B449C}" type="presParOf" srcId="{FC804C38-3725-4EBF-BE43-6922507FE4DC}" destId="{36D2D02F-0D8D-48C1-AA3E-BA0C0BEB1A77}" srcOrd="0" destOrd="0" presId="urn:microsoft.com/office/officeart/2008/layout/VerticalCurvedList"/>
    <dgm:cxn modelId="{76B28838-68BA-4B09-9781-3F93820DE99A}" type="presParOf" srcId="{36D2D02F-0D8D-48C1-AA3E-BA0C0BEB1A77}" destId="{151F8611-412B-4227-A95D-5F8E8154E2A3}" srcOrd="0" destOrd="0" presId="urn:microsoft.com/office/officeart/2008/layout/VerticalCurvedList"/>
    <dgm:cxn modelId="{10868492-5668-44A5-AF14-25D4AA573B1C}" type="presParOf" srcId="{151F8611-412B-4227-A95D-5F8E8154E2A3}" destId="{B33663D7-840E-4C66-9BA9-FEFF4B39C207}" srcOrd="0" destOrd="0" presId="urn:microsoft.com/office/officeart/2008/layout/VerticalCurvedList"/>
    <dgm:cxn modelId="{CD49C70E-7DE0-4FA8-A7E2-67F0C439A7F9}" type="presParOf" srcId="{151F8611-412B-4227-A95D-5F8E8154E2A3}" destId="{79291FF9-E676-4BA7-AC14-7A3571132033}" srcOrd="1" destOrd="0" presId="urn:microsoft.com/office/officeart/2008/layout/VerticalCurvedList"/>
    <dgm:cxn modelId="{8F3998CE-279B-4329-8793-925D9BEF6936}" type="presParOf" srcId="{151F8611-412B-4227-A95D-5F8E8154E2A3}" destId="{46EE48BF-C71E-4D29-B82E-3AE00FC1EE99}" srcOrd="2" destOrd="0" presId="urn:microsoft.com/office/officeart/2008/layout/VerticalCurvedList"/>
    <dgm:cxn modelId="{641398CA-9619-493F-A0B9-F98369BE3654}" type="presParOf" srcId="{151F8611-412B-4227-A95D-5F8E8154E2A3}" destId="{610158D7-DD3B-4D17-BAEB-658B7F094F3C}" srcOrd="3" destOrd="0" presId="urn:microsoft.com/office/officeart/2008/layout/VerticalCurvedList"/>
    <dgm:cxn modelId="{59C70655-D2A1-436B-AE88-F27C0BD760F9}" type="presParOf" srcId="{36D2D02F-0D8D-48C1-AA3E-BA0C0BEB1A77}" destId="{990B6E49-B13A-4837-8D3F-13743F30171C}" srcOrd="1" destOrd="0" presId="urn:microsoft.com/office/officeart/2008/layout/VerticalCurvedList"/>
    <dgm:cxn modelId="{9EC9FE49-3054-4B3F-93FC-B8AFEE8D62D0}" type="presParOf" srcId="{36D2D02F-0D8D-48C1-AA3E-BA0C0BEB1A77}" destId="{EB34761B-B26D-45CD-AE04-2CBE0DEED279}" srcOrd="2" destOrd="0" presId="urn:microsoft.com/office/officeart/2008/layout/VerticalCurvedList"/>
    <dgm:cxn modelId="{DE929B94-4777-4D85-95D9-FD608EEC861F}" type="presParOf" srcId="{EB34761B-B26D-45CD-AE04-2CBE0DEED279}" destId="{67720A09-C92F-4183-82A8-FBB103535098}" srcOrd="0" destOrd="0" presId="urn:microsoft.com/office/officeart/2008/layout/VerticalCurvedList"/>
    <dgm:cxn modelId="{2FB398D5-15F2-4C86-AD6F-CBB3645EB2DC}" type="presParOf" srcId="{36D2D02F-0D8D-48C1-AA3E-BA0C0BEB1A77}" destId="{EE69291E-47FE-44DC-AA3A-B43218DC7398}" srcOrd="3" destOrd="0" presId="urn:microsoft.com/office/officeart/2008/layout/VerticalCurvedList"/>
    <dgm:cxn modelId="{E8213EA1-F8DE-49B2-8800-8049AB864726}" type="presParOf" srcId="{36D2D02F-0D8D-48C1-AA3E-BA0C0BEB1A77}" destId="{C2ED25D6-550B-41AB-8E8E-03BCCABCBA4B}" srcOrd="4" destOrd="0" presId="urn:microsoft.com/office/officeart/2008/layout/VerticalCurvedList"/>
    <dgm:cxn modelId="{80B3BFF9-6238-4B0C-BB31-44100910E41A}" type="presParOf" srcId="{C2ED25D6-550B-41AB-8E8E-03BCCABCBA4B}" destId="{F7782DD9-6705-41AC-B9CD-22E9AEC650BC}" srcOrd="0" destOrd="0" presId="urn:microsoft.com/office/officeart/2008/layout/VerticalCurvedList"/>
    <dgm:cxn modelId="{356A451D-8ED6-4817-9101-4277A95226D8}" type="presParOf" srcId="{36D2D02F-0D8D-48C1-AA3E-BA0C0BEB1A77}" destId="{22B76B6D-E975-4D2E-B69E-0186932CF74E}" srcOrd="5" destOrd="0" presId="urn:microsoft.com/office/officeart/2008/layout/VerticalCurvedList"/>
    <dgm:cxn modelId="{58EE58E1-62B7-412D-8774-8DBDC59ABFB2}" type="presParOf" srcId="{36D2D02F-0D8D-48C1-AA3E-BA0C0BEB1A77}" destId="{8DA0D663-50E5-4A8E-9883-A07CB36CF651}" srcOrd="6" destOrd="0" presId="urn:microsoft.com/office/officeart/2008/layout/VerticalCurvedList"/>
    <dgm:cxn modelId="{F698F1DE-CD9A-4EFE-AA57-093E6F818A5A}" type="presParOf" srcId="{8DA0D663-50E5-4A8E-9883-A07CB36CF651}" destId="{BBB1FE95-3F84-4158-8681-13C61220E2FE}" srcOrd="0" destOrd="0" presId="urn:microsoft.com/office/officeart/2008/layout/VerticalCurvedList"/>
    <dgm:cxn modelId="{22B6D578-E419-4CCB-A558-FCFDCBDB7173}" type="presParOf" srcId="{36D2D02F-0D8D-48C1-AA3E-BA0C0BEB1A77}" destId="{201C66FD-52AA-41E4-87F5-66CD3286B590}" srcOrd="7" destOrd="0" presId="urn:microsoft.com/office/officeart/2008/layout/VerticalCurvedList"/>
    <dgm:cxn modelId="{703EE579-960A-489F-ACB2-9477B93F964B}" type="presParOf" srcId="{36D2D02F-0D8D-48C1-AA3E-BA0C0BEB1A77}" destId="{26E4CFB6-5F22-44D9-A2ED-16B247846746}" srcOrd="8" destOrd="0" presId="urn:microsoft.com/office/officeart/2008/layout/VerticalCurvedList"/>
    <dgm:cxn modelId="{581DCBBA-A19C-4EB9-B65E-1F5907C49DC5}" type="presParOf" srcId="{26E4CFB6-5F22-44D9-A2ED-16B247846746}" destId="{0B04CA6E-799A-4A52-BC58-9B9A982391AF}" srcOrd="0" destOrd="0" presId="urn:microsoft.com/office/officeart/2008/layout/VerticalCurvedList"/>
    <dgm:cxn modelId="{64E62A43-722B-4377-8498-61F892DC91E7}" type="presParOf" srcId="{36D2D02F-0D8D-48C1-AA3E-BA0C0BEB1A77}" destId="{BADE7599-EED7-4B8F-A553-941D60E538E9}" srcOrd="9" destOrd="0" presId="urn:microsoft.com/office/officeart/2008/layout/VerticalCurvedList"/>
    <dgm:cxn modelId="{3FBC62AE-3FFD-4813-B147-0891CC091A6C}" type="presParOf" srcId="{36D2D02F-0D8D-48C1-AA3E-BA0C0BEB1A77}" destId="{5F8B33BE-E2AB-47D5-B4C3-31C7EF97E870}" srcOrd="10" destOrd="0" presId="urn:microsoft.com/office/officeart/2008/layout/VerticalCurvedList"/>
    <dgm:cxn modelId="{4EA1AB1B-CC42-476B-836F-3B970BE3E0A4}" type="presParOf" srcId="{5F8B33BE-E2AB-47D5-B4C3-31C7EF97E870}" destId="{6B0CC611-4C0F-4D6D-9DDB-8DF46F6CF51A}" srcOrd="0" destOrd="0" presId="urn:microsoft.com/office/officeart/2008/layout/VerticalCurvedList"/>
    <dgm:cxn modelId="{260941AE-C905-4225-9B98-A11A83F0DA6D}" type="presParOf" srcId="{36D2D02F-0D8D-48C1-AA3E-BA0C0BEB1A77}" destId="{DD5F0109-F6C0-4116-893B-B45EA560B0C6}" srcOrd="11" destOrd="0" presId="urn:microsoft.com/office/officeart/2008/layout/VerticalCurvedList"/>
    <dgm:cxn modelId="{F37D53CC-BCBF-47FE-BFDA-FCD8934C7A67}" type="presParOf" srcId="{36D2D02F-0D8D-48C1-AA3E-BA0C0BEB1A77}" destId="{2B24D90E-0B25-4575-A53C-ECFB4C346022}" srcOrd="12" destOrd="0" presId="urn:microsoft.com/office/officeart/2008/layout/VerticalCurvedList"/>
    <dgm:cxn modelId="{6E324430-D063-458A-A166-0C27D79FAC6F}" type="presParOf" srcId="{2B24D90E-0B25-4575-A53C-ECFB4C346022}" destId="{C0C2C0E5-8B46-443E-8235-FB2FB233FB73}"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0C828E9-61A5-4559-8B63-E70465FAF983}" type="doc">
      <dgm:prSet loTypeId="urn:microsoft.com/office/officeart/2008/layout/VerticalCurvedList" loCatId="list" qsTypeId="urn:microsoft.com/office/officeart/2005/8/quickstyle/3d2" qsCatId="3D" csTypeId="urn:microsoft.com/office/officeart/2005/8/colors/accent1_2" csCatId="accent1" phldr="1"/>
      <dgm:spPr/>
      <dgm:t>
        <a:bodyPr/>
        <a:lstStyle/>
        <a:p>
          <a:endParaRPr lang="sv-SE"/>
        </a:p>
      </dgm:t>
    </dgm:pt>
    <dgm:pt modelId="{20FB4E52-2D85-431C-BCC3-954AB0300D05}">
      <dgm:prSet/>
      <dgm:spPr/>
      <dgm:t>
        <a:bodyPr/>
        <a:lstStyle/>
        <a:p>
          <a:r>
            <a:rPr lang="sv-SE"/>
            <a:t>Frågor om relationer </a:t>
          </a:r>
        </a:p>
      </dgm:t>
    </dgm:pt>
    <dgm:pt modelId="{315D8EC2-6706-40C0-BBEF-A46BA851B710}" type="parTrans" cxnId="{6618FE49-84B7-4333-95B4-16C2644B2F22}">
      <dgm:prSet/>
      <dgm:spPr/>
      <dgm:t>
        <a:bodyPr/>
        <a:lstStyle/>
        <a:p>
          <a:endParaRPr lang="sv-SE"/>
        </a:p>
      </dgm:t>
    </dgm:pt>
    <dgm:pt modelId="{1E7D04BB-16D7-4EA0-A21A-001115AAEC6C}" type="sibTrans" cxnId="{6618FE49-84B7-4333-95B4-16C2644B2F22}">
      <dgm:prSet/>
      <dgm:spPr/>
      <dgm:t>
        <a:bodyPr/>
        <a:lstStyle/>
        <a:p>
          <a:endParaRPr lang="sv-SE"/>
        </a:p>
      </dgm:t>
    </dgm:pt>
    <dgm:pt modelId="{0DB7079E-D030-40F2-95C1-C05C85D3D93B}">
      <dgm:prSet/>
      <dgm:spPr/>
      <dgm:t>
        <a:bodyPr/>
        <a:lstStyle/>
        <a:p>
          <a:r>
            <a:rPr lang="sv-SE"/>
            <a:t>Varje avsnitt avslutas med frågan" Är xx viktigt för dig att prata mer om?"  </a:t>
          </a:r>
        </a:p>
      </dgm:t>
    </dgm:pt>
    <dgm:pt modelId="{37986DA1-1AB8-4C22-A531-A2DBEADC0B2F}" type="parTrans" cxnId="{E43200A6-8EE9-4887-AEE3-BD6970C42631}">
      <dgm:prSet/>
      <dgm:spPr/>
      <dgm:t>
        <a:bodyPr/>
        <a:lstStyle/>
        <a:p>
          <a:endParaRPr lang="sv-SE"/>
        </a:p>
      </dgm:t>
    </dgm:pt>
    <dgm:pt modelId="{66DA5861-B3BA-421C-90ED-B2DBB180F66D}" type="sibTrans" cxnId="{E43200A6-8EE9-4887-AEE3-BD6970C42631}">
      <dgm:prSet/>
      <dgm:spPr/>
      <dgm:t>
        <a:bodyPr/>
        <a:lstStyle/>
        <a:p>
          <a:endParaRPr lang="sv-SE"/>
        </a:p>
      </dgm:t>
    </dgm:pt>
    <dgm:pt modelId="{324624D5-015F-49B3-9CA7-6553AB3BF5CE}">
      <dgm:prSet/>
      <dgm:spPr/>
      <dgm:t>
        <a:bodyPr/>
        <a:lstStyle/>
        <a:p>
          <a:r>
            <a:rPr lang="sv-SE"/>
            <a:t>Patient och anhörig får i slutet även prioritera vad som är viktigast att börja med</a:t>
          </a:r>
        </a:p>
      </dgm:t>
    </dgm:pt>
    <dgm:pt modelId="{0B791EEA-1439-48C9-92B2-2F3BFD7AEC43}" type="parTrans" cxnId="{EF54E1D2-02CC-43BE-8517-C25AE3525AD8}">
      <dgm:prSet/>
      <dgm:spPr/>
      <dgm:t>
        <a:bodyPr/>
        <a:lstStyle/>
        <a:p>
          <a:endParaRPr lang="sv-SE"/>
        </a:p>
      </dgm:t>
    </dgm:pt>
    <dgm:pt modelId="{1A856168-5FA1-4A77-82D4-399826AADFA8}" type="sibTrans" cxnId="{EF54E1D2-02CC-43BE-8517-C25AE3525AD8}">
      <dgm:prSet/>
      <dgm:spPr/>
      <dgm:t>
        <a:bodyPr/>
        <a:lstStyle/>
        <a:p>
          <a:endParaRPr lang="sv-SE"/>
        </a:p>
      </dgm:t>
    </dgm:pt>
    <dgm:pt modelId="{7F5F89C0-0816-4D35-B718-5C5E208D12CE}">
      <dgm:prSet/>
      <dgm:spPr/>
      <dgm:t>
        <a:bodyPr/>
        <a:lstStyle/>
        <a:p>
          <a:endParaRPr lang="sv-SE"/>
        </a:p>
      </dgm:t>
    </dgm:pt>
    <dgm:pt modelId="{5BC17790-0554-40BF-B792-80194C6DCA6C}" type="parTrans" cxnId="{6740283C-C037-4098-902E-AB6C45806561}">
      <dgm:prSet/>
      <dgm:spPr/>
      <dgm:t>
        <a:bodyPr/>
        <a:lstStyle/>
        <a:p>
          <a:endParaRPr lang="sv-SE"/>
        </a:p>
      </dgm:t>
    </dgm:pt>
    <dgm:pt modelId="{F7DA6817-1B6D-4634-B2E3-F30C1221118D}" type="sibTrans" cxnId="{6740283C-C037-4098-902E-AB6C45806561}">
      <dgm:prSet/>
      <dgm:spPr/>
      <dgm:t>
        <a:bodyPr/>
        <a:lstStyle/>
        <a:p>
          <a:endParaRPr lang="sv-SE"/>
        </a:p>
      </dgm:t>
    </dgm:pt>
    <dgm:pt modelId="{07031AA1-B9DF-40AE-AD84-31B3B3F4EFDC}">
      <dgm:prSet/>
      <dgm:spPr/>
      <dgm:t>
        <a:bodyPr/>
        <a:lstStyle/>
        <a:p>
          <a:endParaRPr lang="sv-SE"/>
        </a:p>
      </dgm:t>
    </dgm:pt>
    <dgm:pt modelId="{8754A5C9-E41F-4988-B11A-DA93B4B114AC}" type="parTrans" cxnId="{12F43637-4108-499B-A0F6-B646086CAAE5}">
      <dgm:prSet/>
      <dgm:spPr/>
      <dgm:t>
        <a:bodyPr/>
        <a:lstStyle/>
        <a:p>
          <a:endParaRPr lang="sv-SE"/>
        </a:p>
      </dgm:t>
    </dgm:pt>
    <dgm:pt modelId="{F4EB295D-45E9-4574-ACE3-D92E0D359340}" type="sibTrans" cxnId="{12F43637-4108-499B-A0F6-B646086CAAE5}">
      <dgm:prSet/>
      <dgm:spPr/>
      <dgm:t>
        <a:bodyPr/>
        <a:lstStyle/>
        <a:p>
          <a:endParaRPr lang="sv-SE"/>
        </a:p>
      </dgm:t>
    </dgm:pt>
    <dgm:pt modelId="{76EE8B42-E306-4AE7-89CF-B7678E22BCA6}">
      <dgm:prSet/>
      <dgm:spPr/>
      <dgm:t>
        <a:bodyPr/>
        <a:lstStyle/>
        <a:p>
          <a:endParaRPr lang="sv-SE"/>
        </a:p>
      </dgm:t>
    </dgm:pt>
    <dgm:pt modelId="{6684EA60-4683-4E2B-8B78-C8F206022E5A}" type="parTrans" cxnId="{BA4C8A5A-B13E-484F-8060-608D3888A796}">
      <dgm:prSet/>
      <dgm:spPr/>
      <dgm:t>
        <a:bodyPr/>
        <a:lstStyle/>
        <a:p>
          <a:endParaRPr lang="sv-SE"/>
        </a:p>
      </dgm:t>
    </dgm:pt>
    <dgm:pt modelId="{45172A41-EEAC-4542-B258-EC853E06EE9E}" type="sibTrans" cxnId="{BA4C8A5A-B13E-484F-8060-608D3888A796}">
      <dgm:prSet/>
      <dgm:spPr/>
      <dgm:t>
        <a:bodyPr/>
        <a:lstStyle/>
        <a:p>
          <a:endParaRPr lang="sv-SE"/>
        </a:p>
      </dgm:t>
    </dgm:pt>
    <dgm:pt modelId="{FC804C38-3725-4EBF-BE43-6922507FE4DC}" type="pres">
      <dgm:prSet presAssocID="{C0C828E9-61A5-4559-8B63-E70465FAF983}" presName="Name0" presStyleCnt="0">
        <dgm:presLayoutVars>
          <dgm:chMax val="7"/>
          <dgm:chPref val="7"/>
          <dgm:dir/>
        </dgm:presLayoutVars>
      </dgm:prSet>
      <dgm:spPr/>
    </dgm:pt>
    <dgm:pt modelId="{36D2D02F-0D8D-48C1-AA3E-BA0C0BEB1A77}" type="pres">
      <dgm:prSet presAssocID="{C0C828E9-61A5-4559-8B63-E70465FAF983}" presName="Name1" presStyleCnt="0"/>
      <dgm:spPr/>
    </dgm:pt>
    <dgm:pt modelId="{151F8611-412B-4227-A95D-5F8E8154E2A3}" type="pres">
      <dgm:prSet presAssocID="{C0C828E9-61A5-4559-8B63-E70465FAF983}" presName="cycle" presStyleCnt="0"/>
      <dgm:spPr/>
    </dgm:pt>
    <dgm:pt modelId="{B33663D7-840E-4C66-9BA9-FEFF4B39C207}" type="pres">
      <dgm:prSet presAssocID="{C0C828E9-61A5-4559-8B63-E70465FAF983}" presName="srcNode" presStyleLbl="node1" presStyleIdx="0" presStyleCnt="6"/>
      <dgm:spPr/>
    </dgm:pt>
    <dgm:pt modelId="{79291FF9-E676-4BA7-AC14-7A3571132033}" type="pres">
      <dgm:prSet presAssocID="{C0C828E9-61A5-4559-8B63-E70465FAF983}" presName="conn" presStyleLbl="parChTrans1D2" presStyleIdx="0" presStyleCnt="1"/>
      <dgm:spPr/>
    </dgm:pt>
    <dgm:pt modelId="{46EE48BF-C71E-4D29-B82E-3AE00FC1EE99}" type="pres">
      <dgm:prSet presAssocID="{C0C828E9-61A5-4559-8B63-E70465FAF983}" presName="extraNode" presStyleLbl="node1" presStyleIdx="0" presStyleCnt="6"/>
      <dgm:spPr/>
    </dgm:pt>
    <dgm:pt modelId="{610158D7-DD3B-4D17-BAEB-658B7F094F3C}" type="pres">
      <dgm:prSet presAssocID="{C0C828E9-61A5-4559-8B63-E70465FAF983}" presName="dstNode" presStyleLbl="node1" presStyleIdx="0" presStyleCnt="6"/>
      <dgm:spPr/>
    </dgm:pt>
    <dgm:pt modelId="{990B6E49-B13A-4837-8D3F-13743F30171C}" type="pres">
      <dgm:prSet presAssocID="{20FB4E52-2D85-431C-BCC3-954AB0300D05}" presName="text_1" presStyleLbl="node1" presStyleIdx="0" presStyleCnt="6">
        <dgm:presLayoutVars>
          <dgm:bulletEnabled val="1"/>
        </dgm:presLayoutVars>
      </dgm:prSet>
      <dgm:spPr/>
    </dgm:pt>
    <dgm:pt modelId="{EB34761B-B26D-45CD-AE04-2CBE0DEED279}" type="pres">
      <dgm:prSet presAssocID="{20FB4E52-2D85-431C-BCC3-954AB0300D05}" presName="accent_1" presStyleCnt="0"/>
      <dgm:spPr/>
    </dgm:pt>
    <dgm:pt modelId="{67720A09-C92F-4183-82A8-FBB103535098}" type="pres">
      <dgm:prSet presAssocID="{20FB4E52-2D85-431C-BCC3-954AB0300D05}" presName="accentRepeatNode" presStyleLbl="solidFgAcc1" presStyleIdx="0" presStyleCnt="6"/>
      <dgm:spPr>
        <a:solidFill>
          <a:schemeClr val="tx2">
            <a:lumMod val="40000"/>
            <a:lumOff val="60000"/>
          </a:schemeClr>
        </a:solidFill>
      </dgm:spPr>
    </dgm:pt>
    <dgm:pt modelId="{C1661251-A076-47B8-B2B9-16DAE4849427}" type="pres">
      <dgm:prSet presAssocID="{0DB7079E-D030-40F2-95C1-C05C85D3D93B}" presName="text_2" presStyleLbl="node1" presStyleIdx="1" presStyleCnt="6">
        <dgm:presLayoutVars>
          <dgm:bulletEnabled val="1"/>
        </dgm:presLayoutVars>
      </dgm:prSet>
      <dgm:spPr/>
    </dgm:pt>
    <dgm:pt modelId="{23845A1D-46D6-471A-972F-FE761053126E}" type="pres">
      <dgm:prSet presAssocID="{0DB7079E-D030-40F2-95C1-C05C85D3D93B}" presName="accent_2" presStyleCnt="0"/>
      <dgm:spPr/>
    </dgm:pt>
    <dgm:pt modelId="{BBB1FE95-3F84-4158-8681-13C61220E2FE}" type="pres">
      <dgm:prSet presAssocID="{0DB7079E-D030-40F2-95C1-C05C85D3D93B}" presName="accentRepeatNode" presStyleLbl="solidFgAcc1" presStyleIdx="1" presStyleCnt="6"/>
      <dgm:spPr>
        <a:solidFill>
          <a:schemeClr val="tx2">
            <a:lumMod val="40000"/>
            <a:lumOff val="60000"/>
          </a:schemeClr>
        </a:solidFill>
      </dgm:spPr>
    </dgm:pt>
    <dgm:pt modelId="{B6013F36-121F-4EB0-A611-EE32AE351D24}" type="pres">
      <dgm:prSet presAssocID="{324624D5-015F-49B3-9CA7-6553AB3BF5CE}" presName="text_3" presStyleLbl="node1" presStyleIdx="2" presStyleCnt="6">
        <dgm:presLayoutVars>
          <dgm:bulletEnabled val="1"/>
        </dgm:presLayoutVars>
      </dgm:prSet>
      <dgm:spPr/>
    </dgm:pt>
    <dgm:pt modelId="{3E68CF0F-E696-4B0E-B8D8-25AC00ABE468}" type="pres">
      <dgm:prSet presAssocID="{324624D5-015F-49B3-9CA7-6553AB3BF5CE}" presName="accent_3" presStyleCnt="0"/>
      <dgm:spPr/>
    </dgm:pt>
    <dgm:pt modelId="{0B04CA6E-799A-4A52-BC58-9B9A982391AF}" type="pres">
      <dgm:prSet presAssocID="{324624D5-015F-49B3-9CA7-6553AB3BF5CE}" presName="accentRepeatNode" presStyleLbl="solidFgAcc1" presStyleIdx="2" presStyleCnt="6"/>
      <dgm:spPr>
        <a:solidFill>
          <a:schemeClr val="tx2">
            <a:lumMod val="40000"/>
            <a:lumOff val="60000"/>
          </a:schemeClr>
        </a:solidFill>
      </dgm:spPr>
    </dgm:pt>
    <dgm:pt modelId="{A71CF4DB-76A7-4211-A8B1-51BE40DF2AA4}" type="pres">
      <dgm:prSet presAssocID="{07031AA1-B9DF-40AE-AD84-31B3B3F4EFDC}" presName="text_4" presStyleLbl="node1" presStyleIdx="3" presStyleCnt="6">
        <dgm:presLayoutVars>
          <dgm:bulletEnabled val="1"/>
        </dgm:presLayoutVars>
      </dgm:prSet>
      <dgm:spPr/>
    </dgm:pt>
    <dgm:pt modelId="{1DB53695-7E9C-4127-AB26-2C4F0F25BEF9}" type="pres">
      <dgm:prSet presAssocID="{07031AA1-B9DF-40AE-AD84-31B3B3F4EFDC}" presName="accent_4" presStyleCnt="0"/>
      <dgm:spPr/>
    </dgm:pt>
    <dgm:pt modelId="{7C52D50D-AADD-4F0B-B956-4717E6810FF3}" type="pres">
      <dgm:prSet presAssocID="{07031AA1-B9DF-40AE-AD84-31B3B3F4EFDC}" presName="accentRepeatNode" presStyleLbl="solidFgAcc1" presStyleIdx="3" presStyleCnt="6"/>
      <dgm:spPr/>
    </dgm:pt>
    <dgm:pt modelId="{0D2BA8DB-D2ED-4BB1-A508-3E9EB4A45313}" type="pres">
      <dgm:prSet presAssocID="{76EE8B42-E306-4AE7-89CF-B7678E22BCA6}" presName="text_5" presStyleLbl="node1" presStyleIdx="4" presStyleCnt="6">
        <dgm:presLayoutVars>
          <dgm:bulletEnabled val="1"/>
        </dgm:presLayoutVars>
      </dgm:prSet>
      <dgm:spPr/>
    </dgm:pt>
    <dgm:pt modelId="{D10EF7BC-4DE7-49E2-8F10-A96AD839A300}" type="pres">
      <dgm:prSet presAssocID="{76EE8B42-E306-4AE7-89CF-B7678E22BCA6}" presName="accent_5" presStyleCnt="0"/>
      <dgm:spPr/>
    </dgm:pt>
    <dgm:pt modelId="{98DBDA78-B1CE-43DE-A0F0-2732C122C009}" type="pres">
      <dgm:prSet presAssocID="{76EE8B42-E306-4AE7-89CF-B7678E22BCA6}" presName="accentRepeatNode" presStyleLbl="solidFgAcc1" presStyleIdx="4" presStyleCnt="6"/>
      <dgm:spPr/>
    </dgm:pt>
    <dgm:pt modelId="{226D3A74-D7ED-446A-A6E1-5813207706BC}" type="pres">
      <dgm:prSet presAssocID="{7F5F89C0-0816-4D35-B718-5C5E208D12CE}" presName="text_6" presStyleLbl="node1" presStyleIdx="5" presStyleCnt="6">
        <dgm:presLayoutVars>
          <dgm:bulletEnabled val="1"/>
        </dgm:presLayoutVars>
      </dgm:prSet>
      <dgm:spPr/>
    </dgm:pt>
    <dgm:pt modelId="{B1CCA108-05B5-494A-8A19-302F02ABA9F2}" type="pres">
      <dgm:prSet presAssocID="{7F5F89C0-0816-4D35-B718-5C5E208D12CE}" presName="accent_6" presStyleCnt="0"/>
      <dgm:spPr/>
    </dgm:pt>
    <dgm:pt modelId="{C0C2C0E5-8B46-443E-8235-FB2FB233FB73}" type="pres">
      <dgm:prSet presAssocID="{7F5F89C0-0816-4D35-B718-5C5E208D12CE}" presName="accentRepeatNode" presStyleLbl="solidFgAcc1" presStyleIdx="5" presStyleCnt="6"/>
      <dgm:spPr>
        <a:solidFill>
          <a:schemeClr val="tx2">
            <a:lumMod val="20000"/>
            <a:lumOff val="80000"/>
          </a:schemeClr>
        </a:solidFill>
      </dgm:spPr>
    </dgm:pt>
  </dgm:ptLst>
  <dgm:cxnLst>
    <dgm:cxn modelId="{12F43637-4108-499B-A0F6-B646086CAAE5}" srcId="{C0C828E9-61A5-4559-8B63-E70465FAF983}" destId="{07031AA1-B9DF-40AE-AD84-31B3B3F4EFDC}" srcOrd="3" destOrd="0" parTransId="{8754A5C9-E41F-4988-B11A-DA93B4B114AC}" sibTransId="{F4EB295D-45E9-4574-ACE3-D92E0D359340}"/>
    <dgm:cxn modelId="{6740283C-C037-4098-902E-AB6C45806561}" srcId="{C0C828E9-61A5-4559-8B63-E70465FAF983}" destId="{7F5F89C0-0816-4D35-B718-5C5E208D12CE}" srcOrd="5" destOrd="0" parTransId="{5BC17790-0554-40BF-B792-80194C6DCA6C}" sibTransId="{F7DA6817-1B6D-4634-B2E3-F30C1221118D}"/>
    <dgm:cxn modelId="{A882B23D-420B-408A-A6B7-CA4983694315}" type="presOf" srcId="{1E7D04BB-16D7-4EA0-A21A-001115AAEC6C}" destId="{79291FF9-E676-4BA7-AC14-7A3571132033}" srcOrd="0" destOrd="0" presId="urn:microsoft.com/office/officeart/2008/layout/VerticalCurvedList"/>
    <dgm:cxn modelId="{8203D648-0C2D-40A1-A734-C95DF5538231}" type="presOf" srcId="{C0C828E9-61A5-4559-8B63-E70465FAF983}" destId="{FC804C38-3725-4EBF-BE43-6922507FE4DC}" srcOrd="0" destOrd="0" presId="urn:microsoft.com/office/officeart/2008/layout/VerticalCurvedList"/>
    <dgm:cxn modelId="{6618FE49-84B7-4333-95B4-16C2644B2F22}" srcId="{C0C828E9-61A5-4559-8B63-E70465FAF983}" destId="{20FB4E52-2D85-431C-BCC3-954AB0300D05}" srcOrd="0" destOrd="0" parTransId="{315D8EC2-6706-40C0-BBEF-A46BA851B710}" sibTransId="{1E7D04BB-16D7-4EA0-A21A-001115AAEC6C}"/>
    <dgm:cxn modelId="{71711E74-FE18-441F-A435-FFEFF6099287}" type="presOf" srcId="{76EE8B42-E306-4AE7-89CF-B7678E22BCA6}" destId="{0D2BA8DB-D2ED-4BB1-A508-3E9EB4A45313}" srcOrd="0" destOrd="0" presId="urn:microsoft.com/office/officeart/2008/layout/VerticalCurvedList"/>
    <dgm:cxn modelId="{31A3F955-CA1C-4AD6-9039-B1FD0B960F97}" type="presOf" srcId="{20FB4E52-2D85-431C-BCC3-954AB0300D05}" destId="{990B6E49-B13A-4837-8D3F-13743F30171C}" srcOrd="0" destOrd="0" presId="urn:microsoft.com/office/officeart/2008/layout/VerticalCurvedList"/>
    <dgm:cxn modelId="{BA4C8A5A-B13E-484F-8060-608D3888A796}" srcId="{C0C828E9-61A5-4559-8B63-E70465FAF983}" destId="{76EE8B42-E306-4AE7-89CF-B7678E22BCA6}" srcOrd="4" destOrd="0" parTransId="{6684EA60-4683-4E2B-8B78-C8F206022E5A}" sibTransId="{45172A41-EEAC-4542-B258-EC853E06EE9E}"/>
    <dgm:cxn modelId="{4FB5FD85-A1B7-41F3-B08E-A2BC6A8B815E}" type="presOf" srcId="{324624D5-015F-49B3-9CA7-6553AB3BF5CE}" destId="{B6013F36-121F-4EB0-A611-EE32AE351D24}" srcOrd="0" destOrd="0" presId="urn:microsoft.com/office/officeart/2008/layout/VerticalCurvedList"/>
    <dgm:cxn modelId="{A61F9F92-20D5-43C4-8E09-28229E51DB4C}" type="presOf" srcId="{0DB7079E-D030-40F2-95C1-C05C85D3D93B}" destId="{C1661251-A076-47B8-B2B9-16DAE4849427}" srcOrd="0" destOrd="0" presId="urn:microsoft.com/office/officeart/2008/layout/VerticalCurvedList"/>
    <dgm:cxn modelId="{E43200A6-8EE9-4887-AEE3-BD6970C42631}" srcId="{C0C828E9-61A5-4559-8B63-E70465FAF983}" destId="{0DB7079E-D030-40F2-95C1-C05C85D3D93B}" srcOrd="1" destOrd="0" parTransId="{37986DA1-1AB8-4C22-A531-A2DBEADC0B2F}" sibTransId="{66DA5861-B3BA-421C-90ED-B2DBB180F66D}"/>
    <dgm:cxn modelId="{92E103AF-4113-4CD3-B37F-15C692845774}" type="presOf" srcId="{07031AA1-B9DF-40AE-AD84-31B3B3F4EFDC}" destId="{A71CF4DB-76A7-4211-A8B1-51BE40DF2AA4}" srcOrd="0" destOrd="0" presId="urn:microsoft.com/office/officeart/2008/layout/VerticalCurvedList"/>
    <dgm:cxn modelId="{EF54E1D2-02CC-43BE-8517-C25AE3525AD8}" srcId="{C0C828E9-61A5-4559-8B63-E70465FAF983}" destId="{324624D5-015F-49B3-9CA7-6553AB3BF5CE}" srcOrd="2" destOrd="0" parTransId="{0B791EEA-1439-48C9-92B2-2F3BFD7AEC43}" sibTransId="{1A856168-5FA1-4A77-82D4-399826AADFA8}"/>
    <dgm:cxn modelId="{3BF01FEB-C783-48F3-8C71-1A2E056A03BE}" type="presOf" srcId="{7F5F89C0-0816-4D35-B718-5C5E208D12CE}" destId="{226D3A74-D7ED-446A-A6E1-5813207706BC}" srcOrd="0" destOrd="0" presId="urn:microsoft.com/office/officeart/2008/layout/VerticalCurvedList"/>
    <dgm:cxn modelId="{0C696F99-F8AD-455A-847E-B7F5310B449C}" type="presParOf" srcId="{FC804C38-3725-4EBF-BE43-6922507FE4DC}" destId="{36D2D02F-0D8D-48C1-AA3E-BA0C0BEB1A77}" srcOrd="0" destOrd="0" presId="urn:microsoft.com/office/officeart/2008/layout/VerticalCurvedList"/>
    <dgm:cxn modelId="{76B28838-68BA-4B09-9781-3F93820DE99A}" type="presParOf" srcId="{36D2D02F-0D8D-48C1-AA3E-BA0C0BEB1A77}" destId="{151F8611-412B-4227-A95D-5F8E8154E2A3}" srcOrd="0" destOrd="0" presId="urn:microsoft.com/office/officeart/2008/layout/VerticalCurvedList"/>
    <dgm:cxn modelId="{10868492-5668-44A5-AF14-25D4AA573B1C}" type="presParOf" srcId="{151F8611-412B-4227-A95D-5F8E8154E2A3}" destId="{B33663D7-840E-4C66-9BA9-FEFF4B39C207}" srcOrd="0" destOrd="0" presId="urn:microsoft.com/office/officeart/2008/layout/VerticalCurvedList"/>
    <dgm:cxn modelId="{CD49C70E-7DE0-4FA8-A7E2-67F0C439A7F9}" type="presParOf" srcId="{151F8611-412B-4227-A95D-5F8E8154E2A3}" destId="{79291FF9-E676-4BA7-AC14-7A3571132033}" srcOrd="1" destOrd="0" presId="urn:microsoft.com/office/officeart/2008/layout/VerticalCurvedList"/>
    <dgm:cxn modelId="{8F3998CE-279B-4329-8793-925D9BEF6936}" type="presParOf" srcId="{151F8611-412B-4227-A95D-5F8E8154E2A3}" destId="{46EE48BF-C71E-4D29-B82E-3AE00FC1EE99}" srcOrd="2" destOrd="0" presId="urn:microsoft.com/office/officeart/2008/layout/VerticalCurvedList"/>
    <dgm:cxn modelId="{641398CA-9619-493F-A0B9-F98369BE3654}" type="presParOf" srcId="{151F8611-412B-4227-A95D-5F8E8154E2A3}" destId="{610158D7-DD3B-4D17-BAEB-658B7F094F3C}" srcOrd="3" destOrd="0" presId="urn:microsoft.com/office/officeart/2008/layout/VerticalCurvedList"/>
    <dgm:cxn modelId="{59C70655-D2A1-436B-AE88-F27C0BD760F9}" type="presParOf" srcId="{36D2D02F-0D8D-48C1-AA3E-BA0C0BEB1A77}" destId="{990B6E49-B13A-4837-8D3F-13743F30171C}" srcOrd="1" destOrd="0" presId="urn:microsoft.com/office/officeart/2008/layout/VerticalCurvedList"/>
    <dgm:cxn modelId="{9EC9FE49-3054-4B3F-93FC-B8AFEE8D62D0}" type="presParOf" srcId="{36D2D02F-0D8D-48C1-AA3E-BA0C0BEB1A77}" destId="{EB34761B-B26D-45CD-AE04-2CBE0DEED279}" srcOrd="2" destOrd="0" presId="urn:microsoft.com/office/officeart/2008/layout/VerticalCurvedList"/>
    <dgm:cxn modelId="{DE929B94-4777-4D85-95D9-FD608EEC861F}" type="presParOf" srcId="{EB34761B-B26D-45CD-AE04-2CBE0DEED279}" destId="{67720A09-C92F-4183-82A8-FBB103535098}" srcOrd="0" destOrd="0" presId="urn:microsoft.com/office/officeart/2008/layout/VerticalCurvedList"/>
    <dgm:cxn modelId="{5B29B6BA-EA23-4917-A568-F63E00AA2AA5}" type="presParOf" srcId="{36D2D02F-0D8D-48C1-AA3E-BA0C0BEB1A77}" destId="{C1661251-A076-47B8-B2B9-16DAE4849427}" srcOrd="3" destOrd="0" presId="urn:microsoft.com/office/officeart/2008/layout/VerticalCurvedList"/>
    <dgm:cxn modelId="{80851817-72EF-4E70-9758-93C73288ED0C}" type="presParOf" srcId="{36D2D02F-0D8D-48C1-AA3E-BA0C0BEB1A77}" destId="{23845A1D-46D6-471A-972F-FE761053126E}" srcOrd="4" destOrd="0" presId="urn:microsoft.com/office/officeart/2008/layout/VerticalCurvedList"/>
    <dgm:cxn modelId="{50683D79-21E9-445F-B704-DB2A23335015}" type="presParOf" srcId="{23845A1D-46D6-471A-972F-FE761053126E}" destId="{BBB1FE95-3F84-4158-8681-13C61220E2FE}" srcOrd="0" destOrd="0" presId="urn:microsoft.com/office/officeart/2008/layout/VerticalCurvedList"/>
    <dgm:cxn modelId="{9BCD726C-78E0-49A9-91CD-54B6816FC86E}" type="presParOf" srcId="{36D2D02F-0D8D-48C1-AA3E-BA0C0BEB1A77}" destId="{B6013F36-121F-4EB0-A611-EE32AE351D24}" srcOrd="5" destOrd="0" presId="urn:microsoft.com/office/officeart/2008/layout/VerticalCurvedList"/>
    <dgm:cxn modelId="{40C63D38-2D85-4DA1-9FF8-F8D5051B4D5C}" type="presParOf" srcId="{36D2D02F-0D8D-48C1-AA3E-BA0C0BEB1A77}" destId="{3E68CF0F-E696-4B0E-B8D8-25AC00ABE468}" srcOrd="6" destOrd="0" presId="urn:microsoft.com/office/officeart/2008/layout/VerticalCurvedList"/>
    <dgm:cxn modelId="{EAD94DCB-3487-4AC1-BD7A-CA92D73FB889}" type="presParOf" srcId="{3E68CF0F-E696-4B0E-B8D8-25AC00ABE468}" destId="{0B04CA6E-799A-4A52-BC58-9B9A982391AF}" srcOrd="0" destOrd="0" presId="urn:microsoft.com/office/officeart/2008/layout/VerticalCurvedList"/>
    <dgm:cxn modelId="{F3750E3D-B3EC-4B6B-95EC-C9C168D4D6F0}" type="presParOf" srcId="{36D2D02F-0D8D-48C1-AA3E-BA0C0BEB1A77}" destId="{A71CF4DB-76A7-4211-A8B1-51BE40DF2AA4}" srcOrd="7" destOrd="0" presId="urn:microsoft.com/office/officeart/2008/layout/VerticalCurvedList"/>
    <dgm:cxn modelId="{7947609C-41DA-401B-9F89-7B21AC557213}" type="presParOf" srcId="{36D2D02F-0D8D-48C1-AA3E-BA0C0BEB1A77}" destId="{1DB53695-7E9C-4127-AB26-2C4F0F25BEF9}" srcOrd="8" destOrd="0" presId="urn:microsoft.com/office/officeart/2008/layout/VerticalCurvedList"/>
    <dgm:cxn modelId="{FEAED72A-8321-406F-884E-AEE69488D9D3}" type="presParOf" srcId="{1DB53695-7E9C-4127-AB26-2C4F0F25BEF9}" destId="{7C52D50D-AADD-4F0B-B956-4717E6810FF3}" srcOrd="0" destOrd="0" presId="urn:microsoft.com/office/officeart/2008/layout/VerticalCurvedList"/>
    <dgm:cxn modelId="{66E83141-BE9A-494B-A62A-48D09F02E944}" type="presParOf" srcId="{36D2D02F-0D8D-48C1-AA3E-BA0C0BEB1A77}" destId="{0D2BA8DB-D2ED-4BB1-A508-3E9EB4A45313}" srcOrd="9" destOrd="0" presId="urn:microsoft.com/office/officeart/2008/layout/VerticalCurvedList"/>
    <dgm:cxn modelId="{530EEE0D-BF6E-4A92-87C7-E2D746983D7E}" type="presParOf" srcId="{36D2D02F-0D8D-48C1-AA3E-BA0C0BEB1A77}" destId="{D10EF7BC-4DE7-49E2-8F10-A96AD839A300}" srcOrd="10" destOrd="0" presId="urn:microsoft.com/office/officeart/2008/layout/VerticalCurvedList"/>
    <dgm:cxn modelId="{81FF980C-363B-45C0-9E8E-3CD1DED2ED15}" type="presParOf" srcId="{D10EF7BC-4DE7-49E2-8F10-A96AD839A300}" destId="{98DBDA78-B1CE-43DE-A0F0-2732C122C009}" srcOrd="0" destOrd="0" presId="urn:microsoft.com/office/officeart/2008/layout/VerticalCurvedList"/>
    <dgm:cxn modelId="{0300AF29-CE6F-46B3-AFA1-C95040235B54}" type="presParOf" srcId="{36D2D02F-0D8D-48C1-AA3E-BA0C0BEB1A77}" destId="{226D3A74-D7ED-446A-A6E1-5813207706BC}" srcOrd="11" destOrd="0" presId="urn:microsoft.com/office/officeart/2008/layout/VerticalCurvedList"/>
    <dgm:cxn modelId="{9F4D0B2E-FB77-4B37-90F8-A51C658E626F}" type="presParOf" srcId="{36D2D02F-0D8D-48C1-AA3E-BA0C0BEB1A77}" destId="{B1CCA108-05B5-494A-8A19-302F02ABA9F2}" srcOrd="12" destOrd="0" presId="urn:microsoft.com/office/officeart/2008/layout/VerticalCurvedList"/>
    <dgm:cxn modelId="{E4037BC8-1827-4091-BCB2-DAA23408AB86}" type="presParOf" srcId="{B1CCA108-05B5-494A-8A19-302F02ABA9F2}" destId="{C0C2C0E5-8B46-443E-8235-FB2FB233FB73}"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0C828E9-61A5-4559-8B63-E70465FAF983}" type="doc">
      <dgm:prSet loTypeId="urn:microsoft.com/office/officeart/2008/layout/VerticalCurvedList" loCatId="list" qsTypeId="urn:microsoft.com/office/officeart/2005/8/quickstyle/3d2" qsCatId="3D" csTypeId="urn:microsoft.com/office/officeart/2005/8/colors/accent1_2" csCatId="accent1" phldr="1"/>
      <dgm:spPr/>
      <dgm:t>
        <a:bodyPr/>
        <a:lstStyle/>
        <a:p>
          <a:endParaRPr lang="sv-SE"/>
        </a:p>
      </dgm:t>
    </dgm:pt>
    <dgm:pt modelId="{3841647D-5DA9-4BB9-99DE-0838552F94C3}">
      <dgm:prSet/>
      <dgm:spPr/>
      <dgm:t>
        <a:bodyPr/>
        <a:lstStyle/>
        <a:p>
          <a:r>
            <a:rPr lang="sv-SE" dirty="0"/>
            <a:t>Remissgranskning på geografisk mottagning</a:t>
          </a:r>
        </a:p>
      </dgm:t>
      <dgm:extLst>
        <a:ext uri="{E40237B7-FDA0-4F09-8148-C483321AD2D9}">
          <dgm14:cNvPr xmlns:dgm14="http://schemas.microsoft.com/office/drawing/2010/diagram" id="0" name="">
            <a:hlinkClick xmlns:r="http://schemas.openxmlformats.org/officeDocument/2006/relationships" r:id="" action="ppaction://hlinkshowjump?jump=nextslide" highlightClick="1"/>
          </dgm14:cNvPr>
        </a:ext>
      </dgm:extLst>
    </dgm:pt>
    <dgm:pt modelId="{A7891C58-1CE9-4EF1-80A6-F476E6422BB4}" type="parTrans" cxnId="{EE9B5A4B-C00F-43AA-BB8A-874889E22012}">
      <dgm:prSet/>
      <dgm:spPr/>
      <dgm:t>
        <a:bodyPr/>
        <a:lstStyle/>
        <a:p>
          <a:endParaRPr lang="sv-SE"/>
        </a:p>
      </dgm:t>
    </dgm:pt>
    <dgm:pt modelId="{12668068-E85F-4EF9-A0CD-236A9C114004}" type="sibTrans" cxnId="{EE9B5A4B-C00F-43AA-BB8A-874889E22012}">
      <dgm:prSet/>
      <dgm:spPr/>
      <dgm:t>
        <a:bodyPr/>
        <a:lstStyle/>
        <a:p>
          <a:endParaRPr lang="sv-SE"/>
        </a:p>
      </dgm:t>
    </dgm:pt>
    <dgm:pt modelId="{35D69FA9-0BE8-49FD-A7B0-36DAC16352EB}">
      <dgm:prSet/>
      <dgm:spPr/>
      <dgm:t>
        <a:bodyPr/>
        <a:lstStyle/>
        <a:p>
          <a:r>
            <a:rPr lang="sv-SE"/>
            <a:t>Överföring till väntelista Digital enhet habilitering kategori ”</a:t>
          </a:r>
          <a:r>
            <a:rPr lang="sv-SE" i="0"/>
            <a:t>påbörja digital första kontakt</a:t>
          </a:r>
          <a:r>
            <a:rPr lang="sv-SE"/>
            <a:t>” </a:t>
          </a:r>
        </a:p>
      </dgm:t>
      <dgm:extLst>
        <a:ext uri="{E40237B7-FDA0-4F09-8148-C483321AD2D9}">
          <dgm14:cNvPr xmlns:dgm14="http://schemas.microsoft.com/office/drawing/2010/diagram" id="0" name="">
            <a:hlinkClick xmlns:r="http://schemas.openxmlformats.org/officeDocument/2006/relationships" r:id="rId1" action="ppaction://hlinksldjump" highlightClick="1"/>
          </dgm14:cNvPr>
        </a:ext>
      </dgm:extLst>
    </dgm:pt>
    <dgm:pt modelId="{CAD28524-3DD3-4017-8D46-58941EAB4264}" type="parTrans" cxnId="{918AEB7B-28A9-4CAB-85F4-2FB3985A0257}">
      <dgm:prSet/>
      <dgm:spPr/>
      <dgm:t>
        <a:bodyPr/>
        <a:lstStyle/>
        <a:p>
          <a:endParaRPr lang="sv-SE"/>
        </a:p>
      </dgm:t>
    </dgm:pt>
    <dgm:pt modelId="{34115F2E-D14F-4E50-ABBD-19764A222B79}" type="sibTrans" cxnId="{918AEB7B-28A9-4CAB-85F4-2FB3985A0257}">
      <dgm:prSet/>
      <dgm:spPr/>
      <dgm:t>
        <a:bodyPr/>
        <a:lstStyle/>
        <a:p>
          <a:endParaRPr lang="sv-SE"/>
        </a:p>
      </dgm:t>
    </dgm:pt>
    <dgm:pt modelId="{12CE03F5-6A21-4A41-8DB8-909CB0433476}">
      <dgm:prSet/>
      <dgm:spPr/>
      <dgm:t>
        <a:bodyPr/>
        <a:lstStyle/>
        <a:p>
          <a:r>
            <a:rPr lang="sv-SE" dirty="0"/>
            <a:t>Digital första kontakt genomförs</a:t>
          </a:r>
        </a:p>
      </dgm:t>
      <dgm:extLst>
        <a:ext uri="{E40237B7-FDA0-4F09-8148-C483321AD2D9}">
          <dgm14:cNvPr xmlns:dgm14="http://schemas.microsoft.com/office/drawing/2010/diagram" id="0" name="">
            <a:hlinkClick xmlns:r="http://schemas.openxmlformats.org/officeDocument/2006/relationships" r:id="" action="ppaction://noaction" highlightClick="1"/>
          </dgm14:cNvPr>
        </a:ext>
      </dgm:extLst>
    </dgm:pt>
    <dgm:pt modelId="{1538B4EF-EEA8-4502-9718-2EAF3A5847BD}" type="parTrans" cxnId="{082E5C41-D3A4-4782-84A2-5F432B17C9B8}">
      <dgm:prSet/>
      <dgm:spPr/>
      <dgm:t>
        <a:bodyPr/>
        <a:lstStyle/>
        <a:p>
          <a:endParaRPr lang="sv-SE"/>
        </a:p>
      </dgm:t>
    </dgm:pt>
    <dgm:pt modelId="{1348ACE4-8424-4101-901D-4A55C43CB702}" type="sibTrans" cxnId="{082E5C41-D3A4-4782-84A2-5F432B17C9B8}">
      <dgm:prSet/>
      <dgm:spPr/>
      <dgm:t>
        <a:bodyPr/>
        <a:lstStyle/>
        <a:p>
          <a:endParaRPr lang="sv-SE"/>
        </a:p>
      </dgm:t>
    </dgm:pt>
    <dgm:pt modelId="{20FB4E52-2D85-431C-BCC3-954AB0300D05}">
      <dgm:prSet/>
      <dgm:spPr/>
      <dgm:t>
        <a:bodyPr/>
        <a:lstStyle/>
        <a:p>
          <a:r>
            <a:rPr lang="sv-SE"/>
            <a:t>Bevaka väntelista Digital enhet habilitering kategori ”avslutad digital första kontakt” </a:t>
          </a:r>
        </a:p>
      </dgm:t>
      <dgm:extLst>
        <a:ext uri="{E40237B7-FDA0-4F09-8148-C483321AD2D9}">
          <dgm14:cNvPr xmlns:dgm14="http://schemas.microsoft.com/office/drawing/2010/diagram" id="0" name="">
            <a:hlinkClick xmlns:r="http://schemas.openxmlformats.org/officeDocument/2006/relationships" r:id="rId2" action="ppaction://hlinksldjump" highlightClick="1"/>
          </dgm14:cNvPr>
        </a:ext>
      </dgm:extLst>
    </dgm:pt>
    <dgm:pt modelId="{315D8EC2-6706-40C0-BBEF-A46BA851B710}" type="parTrans" cxnId="{6618FE49-84B7-4333-95B4-16C2644B2F22}">
      <dgm:prSet/>
      <dgm:spPr/>
      <dgm:t>
        <a:bodyPr/>
        <a:lstStyle/>
        <a:p>
          <a:endParaRPr lang="sv-SE"/>
        </a:p>
      </dgm:t>
    </dgm:pt>
    <dgm:pt modelId="{1E7D04BB-16D7-4EA0-A21A-001115AAEC6C}" type="sibTrans" cxnId="{6618FE49-84B7-4333-95B4-16C2644B2F22}">
      <dgm:prSet/>
      <dgm:spPr/>
      <dgm:t>
        <a:bodyPr/>
        <a:lstStyle/>
        <a:p>
          <a:endParaRPr lang="sv-SE"/>
        </a:p>
      </dgm:t>
    </dgm:pt>
    <dgm:pt modelId="{4C1EA7AF-7281-4F3B-AD44-D853339F6A0C}">
      <dgm:prSet/>
      <dgm:spPr/>
      <dgm:t>
        <a:bodyPr/>
        <a:lstStyle/>
        <a:p>
          <a:r>
            <a:rPr lang="sv-SE"/>
            <a:t>Fördela till vårdgivare på mottagningen eller avsluta </a:t>
          </a:r>
        </a:p>
      </dgm:t>
      <dgm:extLst>
        <a:ext uri="{E40237B7-FDA0-4F09-8148-C483321AD2D9}">
          <dgm14:cNvPr xmlns:dgm14="http://schemas.microsoft.com/office/drawing/2010/diagram" id="0" name="">
            <a:hlinkClick xmlns:r="http://schemas.openxmlformats.org/officeDocument/2006/relationships" r:id="" action="ppaction://noaction" highlightClick="1"/>
          </dgm14:cNvPr>
        </a:ext>
      </dgm:extLst>
    </dgm:pt>
    <dgm:pt modelId="{9BD9905C-C202-4564-AF1A-749C0A66505A}" type="parTrans" cxnId="{BA02FBF6-D3A6-4B54-BEB4-D22680BCE8C4}">
      <dgm:prSet/>
      <dgm:spPr/>
      <dgm:t>
        <a:bodyPr/>
        <a:lstStyle/>
        <a:p>
          <a:endParaRPr lang="sv-SE"/>
        </a:p>
      </dgm:t>
    </dgm:pt>
    <dgm:pt modelId="{53331561-45E2-4243-8BE0-B79644CDA656}" type="sibTrans" cxnId="{BA02FBF6-D3A6-4B54-BEB4-D22680BCE8C4}">
      <dgm:prSet/>
      <dgm:spPr/>
      <dgm:t>
        <a:bodyPr/>
        <a:lstStyle/>
        <a:p>
          <a:endParaRPr lang="sv-SE"/>
        </a:p>
      </dgm:t>
    </dgm:pt>
    <dgm:pt modelId="{FC804C38-3725-4EBF-BE43-6922507FE4DC}" type="pres">
      <dgm:prSet presAssocID="{C0C828E9-61A5-4559-8B63-E70465FAF983}" presName="Name0" presStyleCnt="0">
        <dgm:presLayoutVars>
          <dgm:chMax val="7"/>
          <dgm:chPref val="7"/>
          <dgm:dir/>
        </dgm:presLayoutVars>
      </dgm:prSet>
      <dgm:spPr/>
    </dgm:pt>
    <dgm:pt modelId="{36D2D02F-0D8D-48C1-AA3E-BA0C0BEB1A77}" type="pres">
      <dgm:prSet presAssocID="{C0C828E9-61A5-4559-8B63-E70465FAF983}" presName="Name1" presStyleCnt="0"/>
      <dgm:spPr/>
    </dgm:pt>
    <dgm:pt modelId="{151F8611-412B-4227-A95D-5F8E8154E2A3}" type="pres">
      <dgm:prSet presAssocID="{C0C828E9-61A5-4559-8B63-E70465FAF983}" presName="cycle" presStyleCnt="0"/>
      <dgm:spPr/>
    </dgm:pt>
    <dgm:pt modelId="{B33663D7-840E-4C66-9BA9-FEFF4B39C207}" type="pres">
      <dgm:prSet presAssocID="{C0C828E9-61A5-4559-8B63-E70465FAF983}" presName="srcNode" presStyleLbl="node1" presStyleIdx="0" presStyleCnt="5"/>
      <dgm:spPr/>
    </dgm:pt>
    <dgm:pt modelId="{79291FF9-E676-4BA7-AC14-7A3571132033}" type="pres">
      <dgm:prSet presAssocID="{C0C828E9-61A5-4559-8B63-E70465FAF983}" presName="conn" presStyleLbl="parChTrans1D2" presStyleIdx="0" presStyleCnt="1"/>
      <dgm:spPr/>
    </dgm:pt>
    <dgm:pt modelId="{46EE48BF-C71E-4D29-B82E-3AE00FC1EE99}" type="pres">
      <dgm:prSet presAssocID="{C0C828E9-61A5-4559-8B63-E70465FAF983}" presName="extraNode" presStyleLbl="node1" presStyleIdx="0" presStyleCnt="5"/>
      <dgm:spPr/>
    </dgm:pt>
    <dgm:pt modelId="{610158D7-DD3B-4D17-BAEB-658B7F094F3C}" type="pres">
      <dgm:prSet presAssocID="{C0C828E9-61A5-4559-8B63-E70465FAF983}" presName="dstNode" presStyleLbl="node1" presStyleIdx="0" presStyleCnt="5"/>
      <dgm:spPr/>
    </dgm:pt>
    <dgm:pt modelId="{B34EA722-1B7B-4C11-AB2A-7C0A4D0626E8}" type="pres">
      <dgm:prSet presAssocID="{3841647D-5DA9-4BB9-99DE-0838552F94C3}" presName="text_1" presStyleLbl="node1" presStyleIdx="0" presStyleCnt="5">
        <dgm:presLayoutVars>
          <dgm:bulletEnabled val="1"/>
        </dgm:presLayoutVars>
      </dgm:prSet>
      <dgm:spPr/>
    </dgm:pt>
    <dgm:pt modelId="{0BD238F0-85B0-4E26-A360-3F8FAD756412}" type="pres">
      <dgm:prSet presAssocID="{3841647D-5DA9-4BB9-99DE-0838552F94C3}" presName="accent_1" presStyleCnt="0"/>
      <dgm:spPr/>
    </dgm:pt>
    <dgm:pt modelId="{00759792-0EAC-4AD5-B72E-B3B850B66DD4}" type="pres">
      <dgm:prSet presAssocID="{3841647D-5DA9-4BB9-99DE-0838552F94C3}" presName="accentRepeatNode" presStyleLbl="solidFgAcc1" presStyleIdx="0" presStyleCnt="5"/>
      <dgm:spPr>
        <a:solidFill>
          <a:schemeClr val="tx2">
            <a:lumMod val="40000"/>
            <a:lumOff val="60000"/>
          </a:schemeClr>
        </a:solidFill>
      </dgm:spPr>
    </dgm:pt>
    <dgm:pt modelId="{536111E3-39D9-442B-A791-50623588DE8B}" type="pres">
      <dgm:prSet presAssocID="{35D69FA9-0BE8-49FD-A7B0-36DAC16352EB}" presName="text_2" presStyleLbl="node1" presStyleIdx="1" presStyleCnt="5">
        <dgm:presLayoutVars>
          <dgm:bulletEnabled val="1"/>
        </dgm:presLayoutVars>
      </dgm:prSet>
      <dgm:spPr/>
    </dgm:pt>
    <dgm:pt modelId="{3A46D1BE-08DB-4F62-9F17-DA24F34257E5}" type="pres">
      <dgm:prSet presAssocID="{35D69FA9-0BE8-49FD-A7B0-36DAC16352EB}" presName="accent_2" presStyleCnt="0"/>
      <dgm:spPr/>
    </dgm:pt>
    <dgm:pt modelId="{F39AA5E3-A79E-4C4F-826D-B6033B1B03F9}" type="pres">
      <dgm:prSet presAssocID="{35D69FA9-0BE8-49FD-A7B0-36DAC16352EB}" presName="accentRepeatNode" presStyleLbl="solidFgAcc1" presStyleIdx="1" presStyleCnt="5"/>
      <dgm:spPr>
        <a:solidFill>
          <a:schemeClr val="tx2">
            <a:lumMod val="40000"/>
            <a:lumOff val="60000"/>
          </a:schemeClr>
        </a:solidFill>
      </dgm:spPr>
    </dgm:pt>
    <dgm:pt modelId="{82ECEEC9-1EFE-4217-B187-2F9851AE77D6}" type="pres">
      <dgm:prSet presAssocID="{12CE03F5-6A21-4A41-8DB8-909CB0433476}" presName="text_3" presStyleLbl="node1" presStyleIdx="2" presStyleCnt="5">
        <dgm:presLayoutVars>
          <dgm:bulletEnabled val="1"/>
        </dgm:presLayoutVars>
      </dgm:prSet>
      <dgm:spPr/>
    </dgm:pt>
    <dgm:pt modelId="{7C309AF0-E249-48C0-A947-DA39E7A2EBA9}" type="pres">
      <dgm:prSet presAssocID="{12CE03F5-6A21-4A41-8DB8-909CB0433476}" presName="accent_3" presStyleCnt="0"/>
      <dgm:spPr/>
    </dgm:pt>
    <dgm:pt modelId="{559FC8D9-4789-4885-9400-A887B3A16639}" type="pres">
      <dgm:prSet presAssocID="{12CE03F5-6A21-4A41-8DB8-909CB0433476}" presName="accentRepeatNode" presStyleLbl="solidFgAcc1" presStyleIdx="2" presStyleCnt="5"/>
      <dgm:spPr>
        <a:solidFill>
          <a:schemeClr val="tx2">
            <a:lumMod val="40000"/>
            <a:lumOff val="60000"/>
          </a:schemeClr>
        </a:solidFill>
      </dgm:spPr>
    </dgm:pt>
    <dgm:pt modelId="{E10664EF-4E5D-4A7D-A827-A8477C812C64}" type="pres">
      <dgm:prSet presAssocID="{20FB4E52-2D85-431C-BCC3-954AB0300D05}" presName="text_4" presStyleLbl="node1" presStyleIdx="3" presStyleCnt="5">
        <dgm:presLayoutVars>
          <dgm:bulletEnabled val="1"/>
        </dgm:presLayoutVars>
      </dgm:prSet>
      <dgm:spPr/>
    </dgm:pt>
    <dgm:pt modelId="{C4769896-10A7-491E-B022-2D0F62F937B7}" type="pres">
      <dgm:prSet presAssocID="{20FB4E52-2D85-431C-BCC3-954AB0300D05}" presName="accent_4" presStyleCnt="0"/>
      <dgm:spPr/>
    </dgm:pt>
    <dgm:pt modelId="{67720A09-C92F-4183-82A8-FBB103535098}" type="pres">
      <dgm:prSet presAssocID="{20FB4E52-2D85-431C-BCC3-954AB0300D05}" presName="accentRepeatNode" presStyleLbl="solidFgAcc1" presStyleIdx="3" presStyleCnt="5"/>
      <dgm:spPr>
        <a:solidFill>
          <a:schemeClr val="tx2">
            <a:lumMod val="40000"/>
            <a:lumOff val="60000"/>
          </a:schemeClr>
        </a:solidFill>
      </dgm:spPr>
    </dgm:pt>
    <dgm:pt modelId="{233A431E-A579-4961-818D-5BD99F5C9F9C}" type="pres">
      <dgm:prSet presAssocID="{4C1EA7AF-7281-4F3B-AD44-D853339F6A0C}" presName="text_5" presStyleLbl="node1" presStyleIdx="4" presStyleCnt="5">
        <dgm:presLayoutVars>
          <dgm:bulletEnabled val="1"/>
        </dgm:presLayoutVars>
      </dgm:prSet>
      <dgm:spPr/>
    </dgm:pt>
    <dgm:pt modelId="{65D2ED03-A2DC-42F9-AF26-8F3050E630EF}" type="pres">
      <dgm:prSet presAssocID="{4C1EA7AF-7281-4F3B-AD44-D853339F6A0C}" presName="accent_5" presStyleCnt="0"/>
      <dgm:spPr/>
    </dgm:pt>
    <dgm:pt modelId="{F7782DD9-6705-41AC-B9CD-22E9AEC650BC}" type="pres">
      <dgm:prSet presAssocID="{4C1EA7AF-7281-4F3B-AD44-D853339F6A0C}" presName="accentRepeatNode" presStyleLbl="solidFgAcc1" presStyleIdx="4" presStyleCnt="5"/>
      <dgm:spPr>
        <a:solidFill>
          <a:schemeClr val="tx2">
            <a:lumMod val="40000"/>
            <a:lumOff val="60000"/>
          </a:schemeClr>
        </a:solidFill>
      </dgm:spPr>
    </dgm:pt>
  </dgm:ptLst>
  <dgm:cxnLst>
    <dgm:cxn modelId="{FCD24424-CE76-4DA5-9C7E-425BD57373AE}" type="presOf" srcId="{35D69FA9-0BE8-49FD-A7B0-36DAC16352EB}" destId="{536111E3-39D9-442B-A791-50623588DE8B}" srcOrd="0" destOrd="0" presId="urn:microsoft.com/office/officeart/2008/layout/VerticalCurvedList"/>
    <dgm:cxn modelId="{F2601D34-B2CD-41CE-8F92-F625B1192F05}" type="presOf" srcId="{3841647D-5DA9-4BB9-99DE-0838552F94C3}" destId="{B34EA722-1B7B-4C11-AB2A-7C0A4D0626E8}" srcOrd="0" destOrd="0" presId="urn:microsoft.com/office/officeart/2008/layout/VerticalCurvedList"/>
    <dgm:cxn modelId="{07DB3760-BB48-47C6-A304-590B99D74313}" type="presOf" srcId="{20FB4E52-2D85-431C-BCC3-954AB0300D05}" destId="{E10664EF-4E5D-4A7D-A827-A8477C812C64}" srcOrd="0" destOrd="0" presId="urn:microsoft.com/office/officeart/2008/layout/VerticalCurvedList"/>
    <dgm:cxn modelId="{082E5C41-D3A4-4782-84A2-5F432B17C9B8}" srcId="{C0C828E9-61A5-4559-8B63-E70465FAF983}" destId="{12CE03F5-6A21-4A41-8DB8-909CB0433476}" srcOrd="2" destOrd="0" parTransId="{1538B4EF-EEA8-4502-9718-2EAF3A5847BD}" sibTransId="{1348ACE4-8424-4101-901D-4A55C43CB702}"/>
    <dgm:cxn modelId="{8203D648-0C2D-40A1-A734-C95DF5538231}" type="presOf" srcId="{C0C828E9-61A5-4559-8B63-E70465FAF983}" destId="{FC804C38-3725-4EBF-BE43-6922507FE4DC}" srcOrd="0" destOrd="0" presId="urn:microsoft.com/office/officeart/2008/layout/VerticalCurvedList"/>
    <dgm:cxn modelId="{6618FE49-84B7-4333-95B4-16C2644B2F22}" srcId="{C0C828E9-61A5-4559-8B63-E70465FAF983}" destId="{20FB4E52-2D85-431C-BCC3-954AB0300D05}" srcOrd="3" destOrd="0" parTransId="{315D8EC2-6706-40C0-BBEF-A46BA851B710}" sibTransId="{1E7D04BB-16D7-4EA0-A21A-001115AAEC6C}"/>
    <dgm:cxn modelId="{EE9B5A4B-C00F-43AA-BB8A-874889E22012}" srcId="{C0C828E9-61A5-4559-8B63-E70465FAF983}" destId="{3841647D-5DA9-4BB9-99DE-0838552F94C3}" srcOrd="0" destOrd="0" parTransId="{A7891C58-1CE9-4EF1-80A6-F476E6422BB4}" sibTransId="{12668068-E85F-4EF9-A0CD-236A9C114004}"/>
    <dgm:cxn modelId="{918AEB7B-28A9-4CAB-85F4-2FB3985A0257}" srcId="{C0C828E9-61A5-4559-8B63-E70465FAF983}" destId="{35D69FA9-0BE8-49FD-A7B0-36DAC16352EB}" srcOrd="1" destOrd="0" parTransId="{CAD28524-3DD3-4017-8D46-58941EAB4264}" sibTransId="{34115F2E-D14F-4E50-ABBD-19764A222B79}"/>
    <dgm:cxn modelId="{263E1A9B-D161-4DC7-8F53-47D00AD150AA}" type="presOf" srcId="{12CE03F5-6A21-4A41-8DB8-909CB0433476}" destId="{82ECEEC9-1EFE-4217-B187-2F9851AE77D6}" srcOrd="0" destOrd="0" presId="urn:microsoft.com/office/officeart/2008/layout/VerticalCurvedList"/>
    <dgm:cxn modelId="{C98810B9-F2AF-4974-A03E-C5BF0C1D58E5}" type="presOf" srcId="{12668068-E85F-4EF9-A0CD-236A9C114004}" destId="{79291FF9-E676-4BA7-AC14-7A3571132033}" srcOrd="0" destOrd="0" presId="urn:microsoft.com/office/officeart/2008/layout/VerticalCurvedList"/>
    <dgm:cxn modelId="{CE9785DA-BE1B-4638-9287-E84B96094A01}" type="presOf" srcId="{4C1EA7AF-7281-4F3B-AD44-D853339F6A0C}" destId="{233A431E-A579-4961-818D-5BD99F5C9F9C}" srcOrd="0" destOrd="0" presId="urn:microsoft.com/office/officeart/2008/layout/VerticalCurvedList"/>
    <dgm:cxn modelId="{BA02FBF6-D3A6-4B54-BEB4-D22680BCE8C4}" srcId="{C0C828E9-61A5-4559-8B63-E70465FAF983}" destId="{4C1EA7AF-7281-4F3B-AD44-D853339F6A0C}" srcOrd="4" destOrd="0" parTransId="{9BD9905C-C202-4564-AF1A-749C0A66505A}" sibTransId="{53331561-45E2-4243-8BE0-B79644CDA656}"/>
    <dgm:cxn modelId="{0C696F99-F8AD-455A-847E-B7F5310B449C}" type="presParOf" srcId="{FC804C38-3725-4EBF-BE43-6922507FE4DC}" destId="{36D2D02F-0D8D-48C1-AA3E-BA0C0BEB1A77}" srcOrd="0" destOrd="0" presId="urn:microsoft.com/office/officeart/2008/layout/VerticalCurvedList"/>
    <dgm:cxn modelId="{76B28838-68BA-4B09-9781-3F93820DE99A}" type="presParOf" srcId="{36D2D02F-0D8D-48C1-AA3E-BA0C0BEB1A77}" destId="{151F8611-412B-4227-A95D-5F8E8154E2A3}" srcOrd="0" destOrd="0" presId="urn:microsoft.com/office/officeart/2008/layout/VerticalCurvedList"/>
    <dgm:cxn modelId="{10868492-5668-44A5-AF14-25D4AA573B1C}" type="presParOf" srcId="{151F8611-412B-4227-A95D-5F8E8154E2A3}" destId="{B33663D7-840E-4C66-9BA9-FEFF4B39C207}" srcOrd="0" destOrd="0" presId="urn:microsoft.com/office/officeart/2008/layout/VerticalCurvedList"/>
    <dgm:cxn modelId="{CD49C70E-7DE0-4FA8-A7E2-67F0C439A7F9}" type="presParOf" srcId="{151F8611-412B-4227-A95D-5F8E8154E2A3}" destId="{79291FF9-E676-4BA7-AC14-7A3571132033}" srcOrd="1" destOrd="0" presId="urn:microsoft.com/office/officeart/2008/layout/VerticalCurvedList"/>
    <dgm:cxn modelId="{8F3998CE-279B-4329-8793-925D9BEF6936}" type="presParOf" srcId="{151F8611-412B-4227-A95D-5F8E8154E2A3}" destId="{46EE48BF-C71E-4D29-B82E-3AE00FC1EE99}" srcOrd="2" destOrd="0" presId="urn:microsoft.com/office/officeart/2008/layout/VerticalCurvedList"/>
    <dgm:cxn modelId="{641398CA-9619-493F-A0B9-F98369BE3654}" type="presParOf" srcId="{151F8611-412B-4227-A95D-5F8E8154E2A3}" destId="{610158D7-DD3B-4D17-BAEB-658B7F094F3C}" srcOrd="3" destOrd="0" presId="urn:microsoft.com/office/officeart/2008/layout/VerticalCurvedList"/>
    <dgm:cxn modelId="{866FBB8F-C557-4261-A730-2C012162BDEA}" type="presParOf" srcId="{36D2D02F-0D8D-48C1-AA3E-BA0C0BEB1A77}" destId="{B34EA722-1B7B-4C11-AB2A-7C0A4D0626E8}" srcOrd="1" destOrd="0" presId="urn:microsoft.com/office/officeart/2008/layout/VerticalCurvedList"/>
    <dgm:cxn modelId="{549199CA-271B-4113-98A6-1C772B597B6C}" type="presParOf" srcId="{36D2D02F-0D8D-48C1-AA3E-BA0C0BEB1A77}" destId="{0BD238F0-85B0-4E26-A360-3F8FAD756412}" srcOrd="2" destOrd="0" presId="urn:microsoft.com/office/officeart/2008/layout/VerticalCurvedList"/>
    <dgm:cxn modelId="{745A8751-51F0-47E3-9C17-F0D6A148A261}" type="presParOf" srcId="{0BD238F0-85B0-4E26-A360-3F8FAD756412}" destId="{00759792-0EAC-4AD5-B72E-B3B850B66DD4}" srcOrd="0" destOrd="0" presId="urn:microsoft.com/office/officeart/2008/layout/VerticalCurvedList"/>
    <dgm:cxn modelId="{A348E82D-DD46-4E48-BAAF-9B217C9A84E3}" type="presParOf" srcId="{36D2D02F-0D8D-48C1-AA3E-BA0C0BEB1A77}" destId="{536111E3-39D9-442B-A791-50623588DE8B}" srcOrd="3" destOrd="0" presId="urn:microsoft.com/office/officeart/2008/layout/VerticalCurvedList"/>
    <dgm:cxn modelId="{FC0B886A-302C-4223-8C7B-A581643D296E}" type="presParOf" srcId="{36D2D02F-0D8D-48C1-AA3E-BA0C0BEB1A77}" destId="{3A46D1BE-08DB-4F62-9F17-DA24F34257E5}" srcOrd="4" destOrd="0" presId="urn:microsoft.com/office/officeart/2008/layout/VerticalCurvedList"/>
    <dgm:cxn modelId="{8BA76651-89FA-42CD-84EC-4611CD2A6ADB}" type="presParOf" srcId="{3A46D1BE-08DB-4F62-9F17-DA24F34257E5}" destId="{F39AA5E3-A79E-4C4F-826D-B6033B1B03F9}" srcOrd="0" destOrd="0" presId="urn:microsoft.com/office/officeart/2008/layout/VerticalCurvedList"/>
    <dgm:cxn modelId="{45C870E5-0692-425B-A89B-A6006D05DBC1}" type="presParOf" srcId="{36D2D02F-0D8D-48C1-AA3E-BA0C0BEB1A77}" destId="{82ECEEC9-1EFE-4217-B187-2F9851AE77D6}" srcOrd="5" destOrd="0" presId="urn:microsoft.com/office/officeart/2008/layout/VerticalCurvedList"/>
    <dgm:cxn modelId="{B489CB16-9165-408C-A420-82935166A591}" type="presParOf" srcId="{36D2D02F-0D8D-48C1-AA3E-BA0C0BEB1A77}" destId="{7C309AF0-E249-48C0-A947-DA39E7A2EBA9}" srcOrd="6" destOrd="0" presId="urn:microsoft.com/office/officeart/2008/layout/VerticalCurvedList"/>
    <dgm:cxn modelId="{4E79CDE2-AD67-4747-9C0B-1AC0D653FCC2}" type="presParOf" srcId="{7C309AF0-E249-48C0-A947-DA39E7A2EBA9}" destId="{559FC8D9-4789-4885-9400-A887B3A16639}" srcOrd="0" destOrd="0" presId="urn:microsoft.com/office/officeart/2008/layout/VerticalCurvedList"/>
    <dgm:cxn modelId="{45C169F1-65C0-412B-A393-DB972508A770}" type="presParOf" srcId="{36D2D02F-0D8D-48C1-AA3E-BA0C0BEB1A77}" destId="{E10664EF-4E5D-4A7D-A827-A8477C812C64}" srcOrd="7" destOrd="0" presId="urn:microsoft.com/office/officeart/2008/layout/VerticalCurvedList"/>
    <dgm:cxn modelId="{48B40105-F606-4FED-AEE1-9F8EEF70E19E}" type="presParOf" srcId="{36D2D02F-0D8D-48C1-AA3E-BA0C0BEB1A77}" destId="{C4769896-10A7-491E-B022-2D0F62F937B7}" srcOrd="8" destOrd="0" presId="urn:microsoft.com/office/officeart/2008/layout/VerticalCurvedList"/>
    <dgm:cxn modelId="{3FB49CEA-6E3C-4D47-B96D-303EFBF578FA}" type="presParOf" srcId="{C4769896-10A7-491E-B022-2D0F62F937B7}" destId="{67720A09-C92F-4183-82A8-FBB103535098}" srcOrd="0" destOrd="0" presId="urn:microsoft.com/office/officeart/2008/layout/VerticalCurvedList"/>
    <dgm:cxn modelId="{EBEC7188-8C77-47A8-A626-B26D56F705FE}" type="presParOf" srcId="{36D2D02F-0D8D-48C1-AA3E-BA0C0BEB1A77}" destId="{233A431E-A579-4961-818D-5BD99F5C9F9C}" srcOrd="9" destOrd="0" presId="urn:microsoft.com/office/officeart/2008/layout/VerticalCurvedList"/>
    <dgm:cxn modelId="{79DC58CB-48A7-4A79-9061-33E48E75209F}" type="presParOf" srcId="{36D2D02F-0D8D-48C1-AA3E-BA0C0BEB1A77}" destId="{65D2ED03-A2DC-42F9-AF26-8F3050E630EF}" srcOrd="10" destOrd="0" presId="urn:microsoft.com/office/officeart/2008/layout/VerticalCurvedList"/>
    <dgm:cxn modelId="{112B11B7-2891-4F71-B449-4B9D825E1476}" type="presParOf" srcId="{65D2ED03-A2DC-42F9-AF26-8F3050E630EF}" destId="{F7782DD9-6705-41AC-B9CD-22E9AEC650B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580118-C7D8-4D37-BAFE-825CF386363B}">
      <dsp:nvSpPr>
        <dsp:cNvPr id="0" name=""/>
        <dsp:cNvSpPr/>
      </dsp:nvSpPr>
      <dsp:spPr>
        <a:xfrm>
          <a:off x="0" y="260268"/>
          <a:ext cx="10009909" cy="10003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sv-SE" sz="3800" kern="1200" dirty="0"/>
            <a:t>Bakgrund Distansmottagning habilitering </a:t>
          </a:r>
          <a:r>
            <a:rPr lang="sv-SE" sz="3800" b="0" i="0" kern="1200" dirty="0"/>
            <a:t>​</a:t>
          </a:r>
          <a:endParaRPr lang="sv-SE" sz="3800" kern="1200" dirty="0"/>
        </a:p>
      </dsp:txBody>
      <dsp:txXfrm>
        <a:off x="48833" y="309101"/>
        <a:ext cx="9912243" cy="902684"/>
      </dsp:txXfrm>
    </dsp:sp>
    <dsp:sp modelId="{D536D6BF-65E1-4E49-A599-DE93F900AE25}">
      <dsp:nvSpPr>
        <dsp:cNvPr id="0" name=""/>
        <dsp:cNvSpPr/>
      </dsp:nvSpPr>
      <dsp:spPr>
        <a:xfrm>
          <a:off x="0" y="1370058"/>
          <a:ext cx="10009909" cy="10003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sv-SE" sz="3800" kern="1200" dirty="0"/>
            <a:t>Vad ska mottagningen göra?</a:t>
          </a:r>
        </a:p>
      </dsp:txBody>
      <dsp:txXfrm>
        <a:off x="48833" y="1418891"/>
        <a:ext cx="9912243" cy="902684"/>
      </dsp:txXfrm>
    </dsp:sp>
    <dsp:sp modelId="{3679F87B-DA3B-40F2-8677-0AD142A57CB6}">
      <dsp:nvSpPr>
        <dsp:cNvPr id="0" name=""/>
        <dsp:cNvSpPr/>
      </dsp:nvSpPr>
      <dsp:spPr>
        <a:xfrm>
          <a:off x="0" y="2479848"/>
          <a:ext cx="10009909" cy="10003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sv-SE" sz="3800" kern="1200"/>
            <a:t>Hur ska den fungera?</a:t>
          </a:r>
          <a:r>
            <a:rPr lang="sv-SE" sz="3800" kern="1200">
              <a:latin typeface="Public Sans"/>
            </a:rPr>
            <a:t> </a:t>
          </a:r>
          <a:endParaRPr lang="sv-SE" sz="3800" kern="1200"/>
        </a:p>
      </dsp:txBody>
      <dsp:txXfrm>
        <a:off x="48833" y="2528681"/>
        <a:ext cx="9912243" cy="902684"/>
      </dsp:txXfrm>
    </dsp:sp>
    <dsp:sp modelId="{2304826E-08EF-4134-A83C-3C36F2BF6FD1}">
      <dsp:nvSpPr>
        <dsp:cNvPr id="0" name=""/>
        <dsp:cNvSpPr/>
      </dsp:nvSpPr>
      <dsp:spPr>
        <a:xfrm>
          <a:off x="0" y="3589638"/>
          <a:ext cx="10009909" cy="10003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sv-SE" sz="3800" kern="1200"/>
            <a:t>Tidplan</a:t>
          </a:r>
          <a:r>
            <a:rPr lang="sv-SE" sz="3800" kern="1200">
              <a:latin typeface="Public Sans"/>
            </a:rPr>
            <a:t> </a:t>
          </a:r>
          <a:endParaRPr lang="sv-SE" sz="3800" kern="1200"/>
        </a:p>
      </dsp:txBody>
      <dsp:txXfrm>
        <a:off x="48833" y="3638471"/>
        <a:ext cx="9912243" cy="90268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291FF9-E676-4BA7-AC14-7A3571132033}">
      <dsp:nvSpPr>
        <dsp:cNvPr id="0" name=""/>
        <dsp:cNvSpPr/>
      </dsp:nvSpPr>
      <dsp:spPr>
        <a:xfrm>
          <a:off x="-4621984" y="-708611"/>
          <a:ext cx="5505660" cy="5505660"/>
        </a:xfrm>
        <a:prstGeom prst="blockArc">
          <a:avLst>
            <a:gd name="adj1" fmla="val 18900000"/>
            <a:gd name="adj2" fmla="val 2700000"/>
            <a:gd name="adj3" fmla="val 392"/>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34EA722-1B7B-4C11-AB2A-7C0A4D0626E8}">
      <dsp:nvSpPr>
        <dsp:cNvPr id="0" name=""/>
        <dsp:cNvSpPr/>
      </dsp:nvSpPr>
      <dsp:spPr>
        <a:xfrm>
          <a:off x="568323" y="408843"/>
          <a:ext cx="7394788" cy="81768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9040" tIns="53340" rIns="53340" bIns="53340" numCol="1" spcCol="1270" anchor="ctr" anchorCtr="0">
          <a:noAutofit/>
        </a:bodyPr>
        <a:lstStyle/>
        <a:p>
          <a:pPr marL="0" lvl="0" indent="0" algn="l" defTabSz="933450">
            <a:lnSpc>
              <a:spcPct val="90000"/>
            </a:lnSpc>
            <a:spcBef>
              <a:spcPct val="0"/>
            </a:spcBef>
            <a:spcAft>
              <a:spcPct val="35000"/>
            </a:spcAft>
            <a:buNone/>
          </a:pPr>
          <a:r>
            <a:rPr lang="sv-SE" sz="2100" kern="1200" dirty="0"/>
            <a:t>Patienten har fått grundläggande kunskap om diagnos </a:t>
          </a:r>
        </a:p>
      </dsp:txBody>
      <dsp:txXfrm>
        <a:off x="568323" y="408843"/>
        <a:ext cx="7394788" cy="817687"/>
      </dsp:txXfrm>
    </dsp:sp>
    <dsp:sp modelId="{00759792-0EAC-4AD5-B72E-B3B850B66DD4}">
      <dsp:nvSpPr>
        <dsp:cNvPr id="0" name=""/>
        <dsp:cNvSpPr/>
      </dsp:nvSpPr>
      <dsp:spPr>
        <a:xfrm>
          <a:off x="57268" y="306632"/>
          <a:ext cx="1022109" cy="1022109"/>
        </a:xfrm>
        <a:prstGeom prst="ellipse">
          <a:avLst/>
        </a:prstGeom>
        <a:solidFill>
          <a:schemeClr val="tx2">
            <a:lumMod val="40000"/>
            <a:lumOff val="6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536111E3-39D9-442B-A791-50623588DE8B}">
      <dsp:nvSpPr>
        <dsp:cNvPr id="0" name=""/>
        <dsp:cNvSpPr/>
      </dsp:nvSpPr>
      <dsp:spPr>
        <a:xfrm>
          <a:off x="865552" y="1635375"/>
          <a:ext cx="7097558" cy="81768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9040" tIns="53340" rIns="53340" bIns="53340" numCol="1" spcCol="1270" anchor="ctr" anchorCtr="0">
          <a:noAutofit/>
        </a:bodyPr>
        <a:lstStyle/>
        <a:p>
          <a:pPr marL="0" lvl="0" indent="0" algn="l" defTabSz="933450">
            <a:lnSpc>
              <a:spcPct val="90000"/>
            </a:lnSpc>
            <a:spcBef>
              <a:spcPct val="0"/>
            </a:spcBef>
            <a:spcAft>
              <a:spcPct val="35000"/>
            </a:spcAft>
            <a:buNone/>
          </a:pPr>
          <a:r>
            <a:rPr lang="sv-SE" sz="2100" kern="1200" dirty="0"/>
            <a:t>Utgå från patientens svar i </a:t>
          </a:r>
          <a:r>
            <a:rPr lang="sv-SE" sz="2100" kern="1200" dirty="0" err="1"/>
            <a:t>Blåappen</a:t>
          </a:r>
          <a:r>
            <a:rPr lang="sv-SE" sz="2100" kern="1200" dirty="0"/>
            <a:t> i samtalet</a:t>
          </a:r>
        </a:p>
      </dsp:txBody>
      <dsp:txXfrm>
        <a:off x="865552" y="1635375"/>
        <a:ext cx="7097558" cy="817687"/>
      </dsp:txXfrm>
    </dsp:sp>
    <dsp:sp modelId="{F39AA5E3-A79E-4C4F-826D-B6033B1B03F9}">
      <dsp:nvSpPr>
        <dsp:cNvPr id="0" name=""/>
        <dsp:cNvSpPr/>
      </dsp:nvSpPr>
      <dsp:spPr>
        <a:xfrm>
          <a:off x="354497" y="1533164"/>
          <a:ext cx="1022109" cy="1022109"/>
        </a:xfrm>
        <a:prstGeom prst="ellipse">
          <a:avLst/>
        </a:prstGeom>
        <a:solidFill>
          <a:schemeClr val="tx2">
            <a:lumMod val="40000"/>
            <a:lumOff val="6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1809320B-96F9-434C-8A5C-96A6A088EF8E}">
      <dsp:nvSpPr>
        <dsp:cNvPr id="0" name=""/>
        <dsp:cNvSpPr/>
      </dsp:nvSpPr>
      <dsp:spPr>
        <a:xfrm>
          <a:off x="568323" y="2861906"/>
          <a:ext cx="7394788" cy="81768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9040" tIns="53340" rIns="53340" bIns="53340" numCol="1" spcCol="1270" anchor="ctr" anchorCtr="0">
          <a:noAutofit/>
        </a:bodyPr>
        <a:lstStyle/>
        <a:p>
          <a:pPr marL="0" lvl="0" indent="0" algn="l" defTabSz="933450">
            <a:lnSpc>
              <a:spcPct val="90000"/>
            </a:lnSpc>
            <a:spcBef>
              <a:spcPct val="0"/>
            </a:spcBef>
            <a:spcAft>
              <a:spcPct val="35000"/>
            </a:spcAft>
            <a:buNone/>
          </a:pPr>
          <a:r>
            <a:rPr lang="sv-SE" sz="2100" kern="1200" dirty="0"/>
            <a:t>Patientens svar och din professionella bedömning </a:t>
          </a:r>
        </a:p>
      </dsp:txBody>
      <dsp:txXfrm>
        <a:off x="568323" y="2861906"/>
        <a:ext cx="7394788" cy="817687"/>
      </dsp:txXfrm>
    </dsp:sp>
    <dsp:sp modelId="{67720A09-C92F-4183-82A8-FBB103535098}">
      <dsp:nvSpPr>
        <dsp:cNvPr id="0" name=""/>
        <dsp:cNvSpPr/>
      </dsp:nvSpPr>
      <dsp:spPr>
        <a:xfrm>
          <a:off x="57268" y="2759695"/>
          <a:ext cx="1022109" cy="1022109"/>
        </a:xfrm>
        <a:prstGeom prst="ellipse">
          <a:avLst/>
        </a:prstGeom>
        <a:solidFill>
          <a:schemeClr val="tx2">
            <a:lumMod val="40000"/>
            <a:lumOff val="6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F60D1-40FA-4362-8E94-EA8094D5E76C}">
      <dsp:nvSpPr>
        <dsp:cNvPr id="0" name=""/>
        <dsp:cNvSpPr/>
      </dsp:nvSpPr>
      <dsp:spPr>
        <a:xfrm>
          <a:off x="-4503958" y="-690780"/>
          <a:ext cx="5366332" cy="5366332"/>
        </a:xfrm>
        <a:prstGeom prst="blockArc">
          <a:avLst>
            <a:gd name="adj1" fmla="val 18900000"/>
            <a:gd name="adj2" fmla="val 2700000"/>
            <a:gd name="adj3" fmla="val 403"/>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460F679-4F03-4813-93DB-3F055CA9A16D}">
      <dsp:nvSpPr>
        <dsp:cNvPr id="0" name=""/>
        <dsp:cNvSpPr/>
      </dsp:nvSpPr>
      <dsp:spPr>
        <a:xfrm>
          <a:off x="279531" y="181147"/>
          <a:ext cx="7022319" cy="3621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87445" tIns="43180" rIns="43180" bIns="43180" numCol="1" spcCol="1270" anchor="ctr" anchorCtr="0">
          <a:noAutofit/>
        </a:bodyPr>
        <a:lstStyle/>
        <a:p>
          <a:pPr marL="0" lvl="0" indent="0" algn="l" defTabSz="755650">
            <a:lnSpc>
              <a:spcPct val="90000"/>
            </a:lnSpc>
            <a:spcBef>
              <a:spcPct val="0"/>
            </a:spcBef>
            <a:spcAft>
              <a:spcPct val="35000"/>
            </a:spcAft>
            <a:buNone/>
          </a:pPr>
          <a:r>
            <a:rPr lang="sv-SE" sz="1700" kern="1200"/>
            <a:t>Kommunikationsutbildningar </a:t>
          </a:r>
        </a:p>
      </dsp:txBody>
      <dsp:txXfrm>
        <a:off x="279531" y="181147"/>
        <a:ext cx="7022319" cy="362135"/>
      </dsp:txXfrm>
    </dsp:sp>
    <dsp:sp modelId="{6C4F45B4-754A-4AE3-AD9A-17BAC5977F20}">
      <dsp:nvSpPr>
        <dsp:cNvPr id="0" name=""/>
        <dsp:cNvSpPr/>
      </dsp:nvSpPr>
      <dsp:spPr>
        <a:xfrm>
          <a:off x="53196" y="135880"/>
          <a:ext cx="452669" cy="452669"/>
        </a:xfrm>
        <a:prstGeom prst="ellipse">
          <a:avLst/>
        </a:prstGeom>
        <a:solidFill>
          <a:schemeClr val="tx2">
            <a:lumMod val="40000"/>
            <a:lumOff val="6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BC4C4AA9-8D21-49B9-9631-1F5349ED3DB0}">
      <dsp:nvSpPr>
        <dsp:cNvPr id="0" name=""/>
        <dsp:cNvSpPr/>
      </dsp:nvSpPr>
      <dsp:spPr>
        <a:xfrm>
          <a:off x="607478" y="724670"/>
          <a:ext cx="6694372" cy="3621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87445" tIns="43180" rIns="43180" bIns="43180" numCol="1" spcCol="1270" anchor="ctr" anchorCtr="0">
          <a:noAutofit/>
        </a:bodyPr>
        <a:lstStyle/>
        <a:p>
          <a:pPr marL="0" lvl="0" indent="0" algn="l" defTabSz="755650">
            <a:lnSpc>
              <a:spcPct val="90000"/>
            </a:lnSpc>
            <a:spcBef>
              <a:spcPct val="0"/>
            </a:spcBef>
            <a:spcAft>
              <a:spcPct val="35000"/>
            </a:spcAft>
            <a:buNone/>
          </a:pPr>
          <a:r>
            <a:rPr lang="sv-SE" sz="1700" kern="1200"/>
            <a:t>Selektivt ätande </a:t>
          </a:r>
        </a:p>
      </dsp:txBody>
      <dsp:txXfrm>
        <a:off x="607478" y="724670"/>
        <a:ext cx="6694372" cy="362135"/>
      </dsp:txXfrm>
    </dsp:sp>
    <dsp:sp modelId="{A4F8976A-8285-43BE-9F09-56613F57F846}">
      <dsp:nvSpPr>
        <dsp:cNvPr id="0" name=""/>
        <dsp:cNvSpPr/>
      </dsp:nvSpPr>
      <dsp:spPr>
        <a:xfrm>
          <a:off x="381143" y="679403"/>
          <a:ext cx="452669" cy="452669"/>
        </a:xfrm>
        <a:prstGeom prst="ellipse">
          <a:avLst/>
        </a:prstGeom>
        <a:solidFill>
          <a:schemeClr val="tx2">
            <a:lumMod val="40000"/>
            <a:lumOff val="6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B0F9F5DC-39EC-48CA-AB35-FC755624159A}">
      <dsp:nvSpPr>
        <dsp:cNvPr id="0" name=""/>
        <dsp:cNvSpPr/>
      </dsp:nvSpPr>
      <dsp:spPr>
        <a:xfrm>
          <a:off x="787191" y="1267794"/>
          <a:ext cx="6514659" cy="3621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87445" tIns="43180" rIns="43180" bIns="43180" numCol="1" spcCol="1270" anchor="ctr" anchorCtr="0">
          <a:noAutofit/>
        </a:bodyPr>
        <a:lstStyle/>
        <a:p>
          <a:pPr marL="0" lvl="0" indent="0" algn="l" defTabSz="755650">
            <a:lnSpc>
              <a:spcPct val="90000"/>
            </a:lnSpc>
            <a:spcBef>
              <a:spcPct val="0"/>
            </a:spcBef>
            <a:spcAft>
              <a:spcPct val="35000"/>
            </a:spcAft>
            <a:buNone/>
          </a:pPr>
          <a:r>
            <a:rPr lang="sv-SE" sz="1700" kern="1200" dirty="0"/>
            <a:t>Sömnskola</a:t>
          </a:r>
        </a:p>
      </dsp:txBody>
      <dsp:txXfrm>
        <a:off x="787191" y="1267794"/>
        <a:ext cx="6514659" cy="362135"/>
      </dsp:txXfrm>
    </dsp:sp>
    <dsp:sp modelId="{FFEEE8BC-52A5-4B8B-9497-AB2C5E7AF775}">
      <dsp:nvSpPr>
        <dsp:cNvPr id="0" name=""/>
        <dsp:cNvSpPr/>
      </dsp:nvSpPr>
      <dsp:spPr>
        <a:xfrm>
          <a:off x="560856" y="1222527"/>
          <a:ext cx="452669" cy="452669"/>
        </a:xfrm>
        <a:prstGeom prst="ellipse">
          <a:avLst/>
        </a:prstGeom>
        <a:solidFill>
          <a:schemeClr val="tx2">
            <a:lumMod val="40000"/>
            <a:lumOff val="6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2955D76A-B4D6-4094-B079-7A3A96BDAC9C}">
      <dsp:nvSpPr>
        <dsp:cNvPr id="0" name=""/>
        <dsp:cNvSpPr/>
      </dsp:nvSpPr>
      <dsp:spPr>
        <a:xfrm>
          <a:off x="844572" y="1811317"/>
          <a:ext cx="6457279" cy="3621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87445" tIns="43180" rIns="43180" bIns="43180" numCol="1" spcCol="1270" anchor="ctr" anchorCtr="0">
          <a:noAutofit/>
        </a:bodyPr>
        <a:lstStyle/>
        <a:p>
          <a:pPr marL="0" lvl="0" indent="0" algn="l" defTabSz="755650">
            <a:lnSpc>
              <a:spcPct val="90000"/>
            </a:lnSpc>
            <a:spcBef>
              <a:spcPct val="0"/>
            </a:spcBef>
            <a:spcAft>
              <a:spcPct val="35000"/>
            </a:spcAft>
            <a:buNone/>
          </a:pPr>
          <a:r>
            <a:rPr lang="sv-SE" sz="1700" kern="1200"/>
            <a:t>Struktur och tydliggörande i vardagen </a:t>
          </a:r>
        </a:p>
      </dsp:txBody>
      <dsp:txXfrm>
        <a:off x="844572" y="1811317"/>
        <a:ext cx="6457279" cy="362135"/>
      </dsp:txXfrm>
    </dsp:sp>
    <dsp:sp modelId="{50FE4331-4799-4490-813D-D6E7B66BD258}">
      <dsp:nvSpPr>
        <dsp:cNvPr id="0" name=""/>
        <dsp:cNvSpPr/>
      </dsp:nvSpPr>
      <dsp:spPr>
        <a:xfrm>
          <a:off x="618237" y="1766050"/>
          <a:ext cx="452669" cy="452669"/>
        </a:xfrm>
        <a:prstGeom prst="ellipse">
          <a:avLst/>
        </a:prstGeom>
        <a:solidFill>
          <a:schemeClr val="tx2">
            <a:lumMod val="40000"/>
            <a:lumOff val="6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B43C5EE3-DAE8-46CC-952E-10BB3E276D5E}">
      <dsp:nvSpPr>
        <dsp:cNvPr id="0" name=""/>
        <dsp:cNvSpPr/>
      </dsp:nvSpPr>
      <dsp:spPr>
        <a:xfrm>
          <a:off x="787191" y="2354840"/>
          <a:ext cx="6514659" cy="3621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87445" tIns="43180" rIns="43180" bIns="43180" numCol="1" spcCol="1270" anchor="ctr" anchorCtr="0">
          <a:noAutofit/>
        </a:bodyPr>
        <a:lstStyle/>
        <a:p>
          <a:pPr marL="0" lvl="0" indent="0" algn="l" defTabSz="755650">
            <a:lnSpc>
              <a:spcPct val="90000"/>
            </a:lnSpc>
            <a:spcBef>
              <a:spcPct val="0"/>
            </a:spcBef>
            <a:spcAft>
              <a:spcPct val="35000"/>
            </a:spcAft>
            <a:buNone/>
          </a:pPr>
          <a:r>
            <a:rPr lang="sv-SE" sz="1700" kern="1200" err="1"/>
            <a:t>Neuro</a:t>
          </a:r>
          <a:r>
            <a:rPr lang="sv-SE" sz="1700" kern="1200"/>
            <a:t> </a:t>
          </a:r>
          <a:r>
            <a:rPr lang="sv-SE" sz="1700" kern="1200" err="1"/>
            <a:t>Act</a:t>
          </a:r>
          <a:r>
            <a:rPr lang="sv-SE" sz="1700" kern="1200"/>
            <a:t> och Ett annorlunda föräldraskap</a:t>
          </a:r>
        </a:p>
      </dsp:txBody>
      <dsp:txXfrm>
        <a:off x="787191" y="2354840"/>
        <a:ext cx="6514659" cy="362135"/>
      </dsp:txXfrm>
    </dsp:sp>
    <dsp:sp modelId="{4B112488-13B7-4856-8729-C7E4E60D9734}">
      <dsp:nvSpPr>
        <dsp:cNvPr id="0" name=""/>
        <dsp:cNvSpPr/>
      </dsp:nvSpPr>
      <dsp:spPr>
        <a:xfrm>
          <a:off x="560856" y="2309573"/>
          <a:ext cx="452669" cy="452669"/>
        </a:xfrm>
        <a:prstGeom prst="ellipse">
          <a:avLst/>
        </a:prstGeom>
        <a:solidFill>
          <a:schemeClr val="tx2">
            <a:lumMod val="40000"/>
            <a:lumOff val="6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597BB768-AC7F-411A-9E11-7B82517E02EC}">
      <dsp:nvSpPr>
        <dsp:cNvPr id="0" name=""/>
        <dsp:cNvSpPr/>
      </dsp:nvSpPr>
      <dsp:spPr>
        <a:xfrm>
          <a:off x="607478" y="2897964"/>
          <a:ext cx="6694372" cy="3621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87445" tIns="43180" rIns="43180" bIns="43180" numCol="1" spcCol="1270" anchor="ctr" anchorCtr="0">
          <a:noAutofit/>
        </a:bodyPr>
        <a:lstStyle/>
        <a:p>
          <a:pPr marL="0" lvl="0" indent="0" algn="l" defTabSz="755650">
            <a:lnSpc>
              <a:spcPct val="90000"/>
            </a:lnSpc>
            <a:spcBef>
              <a:spcPct val="0"/>
            </a:spcBef>
            <a:spcAft>
              <a:spcPct val="35000"/>
            </a:spcAft>
            <a:buNone/>
          </a:pPr>
          <a:r>
            <a:rPr lang="sv-SE" sz="1700" kern="1200" dirty="0"/>
            <a:t>Sociala berättelser samt </a:t>
          </a:r>
          <a:r>
            <a:rPr lang="sv-SE" sz="1700" kern="1200" dirty="0" err="1"/>
            <a:t>ritprat</a:t>
          </a:r>
          <a:r>
            <a:rPr lang="sv-SE" sz="1700" kern="1200" dirty="0"/>
            <a:t> och seriesamtal  </a:t>
          </a:r>
        </a:p>
      </dsp:txBody>
      <dsp:txXfrm>
        <a:off x="607478" y="2897964"/>
        <a:ext cx="6694372" cy="362135"/>
      </dsp:txXfrm>
    </dsp:sp>
    <dsp:sp modelId="{DD7270D2-CE52-44E5-BBD0-802447459D9C}">
      <dsp:nvSpPr>
        <dsp:cNvPr id="0" name=""/>
        <dsp:cNvSpPr/>
      </dsp:nvSpPr>
      <dsp:spPr>
        <a:xfrm>
          <a:off x="381143" y="2852697"/>
          <a:ext cx="452669" cy="452669"/>
        </a:xfrm>
        <a:prstGeom prst="ellipse">
          <a:avLst/>
        </a:prstGeom>
        <a:solidFill>
          <a:schemeClr val="tx2">
            <a:lumMod val="40000"/>
            <a:lumOff val="6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E68BCF45-D133-4C8F-B9B8-ACF3E3E77019}">
      <dsp:nvSpPr>
        <dsp:cNvPr id="0" name=""/>
        <dsp:cNvSpPr/>
      </dsp:nvSpPr>
      <dsp:spPr>
        <a:xfrm>
          <a:off x="279531" y="3441487"/>
          <a:ext cx="7022319" cy="3621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87445" tIns="43180" rIns="43180" bIns="43180" numCol="1" spcCol="1270" anchor="ctr" anchorCtr="0">
          <a:noAutofit/>
        </a:bodyPr>
        <a:lstStyle/>
        <a:p>
          <a:pPr marL="0" lvl="0" indent="0" algn="l" defTabSz="755650">
            <a:lnSpc>
              <a:spcPct val="90000"/>
            </a:lnSpc>
            <a:spcBef>
              <a:spcPct val="0"/>
            </a:spcBef>
            <a:spcAft>
              <a:spcPct val="35000"/>
            </a:spcAft>
            <a:buNone/>
          </a:pPr>
          <a:r>
            <a:rPr lang="sv-SE" sz="1700" kern="1200" dirty="0"/>
            <a:t>Hur pratar jag med mitt barn om funktionsnedsättning </a:t>
          </a:r>
        </a:p>
      </dsp:txBody>
      <dsp:txXfrm>
        <a:off x="279531" y="3441487"/>
        <a:ext cx="7022319" cy="362135"/>
      </dsp:txXfrm>
    </dsp:sp>
    <dsp:sp modelId="{F589F801-5390-49B1-90B6-1F662AD574EF}">
      <dsp:nvSpPr>
        <dsp:cNvPr id="0" name=""/>
        <dsp:cNvSpPr/>
      </dsp:nvSpPr>
      <dsp:spPr>
        <a:xfrm>
          <a:off x="53196" y="3396220"/>
          <a:ext cx="452669" cy="452669"/>
        </a:xfrm>
        <a:prstGeom prst="ellipse">
          <a:avLst/>
        </a:prstGeom>
        <a:solidFill>
          <a:schemeClr val="tx2">
            <a:lumMod val="40000"/>
            <a:lumOff val="6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F60D1-40FA-4362-8E94-EA8094D5E76C}">
      <dsp:nvSpPr>
        <dsp:cNvPr id="0" name=""/>
        <dsp:cNvSpPr/>
      </dsp:nvSpPr>
      <dsp:spPr>
        <a:xfrm>
          <a:off x="-4503958" y="-690780"/>
          <a:ext cx="5366332" cy="5366332"/>
        </a:xfrm>
        <a:prstGeom prst="blockArc">
          <a:avLst>
            <a:gd name="adj1" fmla="val 18900000"/>
            <a:gd name="adj2" fmla="val 2700000"/>
            <a:gd name="adj3" fmla="val 403"/>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460F679-4F03-4813-93DB-3F055CA9A16D}">
      <dsp:nvSpPr>
        <dsp:cNvPr id="0" name=""/>
        <dsp:cNvSpPr/>
      </dsp:nvSpPr>
      <dsp:spPr>
        <a:xfrm>
          <a:off x="279531" y="181147"/>
          <a:ext cx="7022319" cy="3621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87445" tIns="43180" rIns="43180" bIns="43180" numCol="1" spcCol="1270" anchor="ctr" anchorCtr="0">
          <a:noAutofit/>
        </a:bodyPr>
        <a:lstStyle/>
        <a:p>
          <a:pPr marL="0" lvl="0" indent="0" algn="l" defTabSz="755650">
            <a:lnSpc>
              <a:spcPct val="90000"/>
            </a:lnSpc>
            <a:spcBef>
              <a:spcPct val="0"/>
            </a:spcBef>
            <a:spcAft>
              <a:spcPct val="35000"/>
            </a:spcAft>
            <a:buNone/>
          </a:pPr>
          <a:r>
            <a:rPr lang="sv-SE" sz="1700" kern="1200"/>
            <a:t>Chat </a:t>
          </a:r>
        </a:p>
      </dsp:txBody>
      <dsp:txXfrm>
        <a:off x="279531" y="181147"/>
        <a:ext cx="7022319" cy="362135"/>
      </dsp:txXfrm>
    </dsp:sp>
    <dsp:sp modelId="{6C4F45B4-754A-4AE3-AD9A-17BAC5977F20}">
      <dsp:nvSpPr>
        <dsp:cNvPr id="0" name=""/>
        <dsp:cNvSpPr/>
      </dsp:nvSpPr>
      <dsp:spPr>
        <a:xfrm>
          <a:off x="53196" y="135880"/>
          <a:ext cx="452669" cy="452669"/>
        </a:xfrm>
        <a:prstGeom prst="ellipse">
          <a:avLst/>
        </a:prstGeom>
        <a:solidFill>
          <a:schemeClr val="tx2">
            <a:lumMod val="40000"/>
            <a:lumOff val="6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55DCDB15-ECAB-4B2D-8317-ED873888D053}">
      <dsp:nvSpPr>
        <dsp:cNvPr id="0" name=""/>
        <dsp:cNvSpPr/>
      </dsp:nvSpPr>
      <dsp:spPr>
        <a:xfrm>
          <a:off x="607478" y="724670"/>
          <a:ext cx="6694372" cy="3621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87445" tIns="43180" rIns="43180" bIns="43180" numCol="1" spcCol="1270" anchor="ctr" anchorCtr="0">
          <a:noAutofit/>
        </a:bodyPr>
        <a:lstStyle/>
        <a:p>
          <a:pPr marL="0" lvl="0" indent="0" algn="l" defTabSz="755650">
            <a:lnSpc>
              <a:spcPct val="90000"/>
            </a:lnSpc>
            <a:spcBef>
              <a:spcPct val="0"/>
            </a:spcBef>
            <a:spcAft>
              <a:spcPct val="35000"/>
            </a:spcAft>
            <a:buNone/>
          </a:pPr>
          <a:r>
            <a:rPr lang="sv-SE" sz="1700" kern="1200" dirty="0"/>
            <a:t>Mer i stöd och behandling </a:t>
          </a:r>
        </a:p>
      </dsp:txBody>
      <dsp:txXfrm>
        <a:off x="607478" y="724670"/>
        <a:ext cx="6694372" cy="362135"/>
      </dsp:txXfrm>
    </dsp:sp>
    <dsp:sp modelId="{5ECAFA50-05D2-4285-B16B-F2BB8FA93DF8}">
      <dsp:nvSpPr>
        <dsp:cNvPr id="0" name=""/>
        <dsp:cNvSpPr/>
      </dsp:nvSpPr>
      <dsp:spPr>
        <a:xfrm>
          <a:off x="381143" y="679403"/>
          <a:ext cx="452669" cy="452669"/>
        </a:xfrm>
        <a:prstGeom prst="ellipse">
          <a:avLst/>
        </a:prstGeom>
        <a:solidFill>
          <a:schemeClr val="tx2">
            <a:lumMod val="40000"/>
            <a:lumOff val="6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258E5343-56E9-4C31-858B-285B711451BF}">
      <dsp:nvSpPr>
        <dsp:cNvPr id="0" name=""/>
        <dsp:cNvSpPr/>
      </dsp:nvSpPr>
      <dsp:spPr>
        <a:xfrm>
          <a:off x="787191" y="1267794"/>
          <a:ext cx="6514659" cy="3621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87445" tIns="43180" rIns="43180" bIns="43180" numCol="1" spcCol="1270" anchor="ctr" anchorCtr="0">
          <a:noAutofit/>
        </a:bodyPr>
        <a:lstStyle/>
        <a:p>
          <a:pPr marL="0" lvl="0" indent="0" algn="l" defTabSz="755650">
            <a:lnSpc>
              <a:spcPct val="90000"/>
            </a:lnSpc>
            <a:spcBef>
              <a:spcPct val="0"/>
            </a:spcBef>
            <a:spcAft>
              <a:spcPct val="35000"/>
            </a:spcAft>
            <a:buNone/>
          </a:pPr>
          <a:r>
            <a:rPr lang="sv-SE" sz="1700" kern="1200"/>
            <a:t>Bokningsbara tider för rådfrågning/bedömning </a:t>
          </a:r>
        </a:p>
      </dsp:txBody>
      <dsp:txXfrm>
        <a:off x="787191" y="1267794"/>
        <a:ext cx="6514659" cy="362135"/>
      </dsp:txXfrm>
    </dsp:sp>
    <dsp:sp modelId="{38C0A4B4-067E-4748-B168-FFDF1A592199}">
      <dsp:nvSpPr>
        <dsp:cNvPr id="0" name=""/>
        <dsp:cNvSpPr/>
      </dsp:nvSpPr>
      <dsp:spPr>
        <a:xfrm>
          <a:off x="560856" y="1222527"/>
          <a:ext cx="452669" cy="452669"/>
        </a:xfrm>
        <a:prstGeom prst="ellipse">
          <a:avLst/>
        </a:prstGeom>
        <a:solidFill>
          <a:schemeClr val="tx2">
            <a:lumMod val="40000"/>
            <a:lumOff val="6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EE8FA0D-31C7-47B6-9156-7CAE67A33146}">
      <dsp:nvSpPr>
        <dsp:cNvPr id="0" name=""/>
        <dsp:cNvSpPr/>
      </dsp:nvSpPr>
      <dsp:spPr>
        <a:xfrm>
          <a:off x="844572" y="1811317"/>
          <a:ext cx="6457279" cy="3621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87445" tIns="43180" rIns="43180" bIns="43180" numCol="1" spcCol="1270" anchor="ctr" anchorCtr="0">
          <a:noAutofit/>
        </a:bodyPr>
        <a:lstStyle/>
        <a:p>
          <a:pPr marL="0" lvl="0" indent="0" algn="l" defTabSz="755650">
            <a:lnSpc>
              <a:spcPct val="90000"/>
            </a:lnSpc>
            <a:spcBef>
              <a:spcPct val="0"/>
            </a:spcBef>
            <a:spcAft>
              <a:spcPct val="35000"/>
            </a:spcAft>
            <a:buNone/>
          </a:pPr>
          <a:r>
            <a:rPr lang="sv-SE" sz="1700" kern="1200"/>
            <a:t>Remissgranskning </a:t>
          </a:r>
        </a:p>
      </dsp:txBody>
      <dsp:txXfrm>
        <a:off x="844572" y="1811317"/>
        <a:ext cx="6457279" cy="362135"/>
      </dsp:txXfrm>
    </dsp:sp>
    <dsp:sp modelId="{6C9DC192-6B04-4DC9-9042-11FFBB485C4B}">
      <dsp:nvSpPr>
        <dsp:cNvPr id="0" name=""/>
        <dsp:cNvSpPr/>
      </dsp:nvSpPr>
      <dsp:spPr>
        <a:xfrm>
          <a:off x="618237" y="1766050"/>
          <a:ext cx="452669" cy="452669"/>
        </a:xfrm>
        <a:prstGeom prst="ellipse">
          <a:avLst/>
        </a:prstGeom>
        <a:solidFill>
          <a:schemeClr val="tx2">
            <a:lumMod val="40000"/>
            <a:lumOff val="6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0F66AF59-2FC8-4D04-B010-BFCE943EA873}">
      <dsp:nvSpPr>
        <dsp:cNvPr id="0" name=""/>
        <dsp:cNvSpPr/>
      </dsp:nvSpPr>
      <dsp:spPr>
        <a:xfrm>
          <a:off x="787191" y="2354840"/>
          <a:ext cx="6514659" cy="3621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87445" tIns="43180" rIns="43180" bIns="43180" numCol="1" spcCol="1270" anchor="ctr" anchorCtr="0">
          <a:noAutofit/>
        </a:bodyPr>
        <a:lstStyle/>
        <a:p>
          <a:pPr marL="0" lvl="0" indent="0" algn="l" defTabSz="755650">
            <a:lnSpc>
              <a:spcPct val="90000"/>
            </a:lnSpc>
            <a:spcBef>
              <a:spcPct val="0"/>
            </a:spcBef>
            <a:spcAft>
              <a:spcPct val="35000"/>
            </a:spcAft>
            <a:buNone/>
          </a:pPr>
          <a:r>
            <a:rPr lang="sv-SE" sz="1700" kern="1200"/>
            <a:t>Individuella insatser som ges på distans </a:t>
          </a:r>
        </a:p>
      </dsp:txBody>
      <dsp:txXfrm>
        <a:off x="787191" y="2354840"/>
        <a:ext cx="6514659" cy="362135"/>
      </dsp:txXfrm>
    </dsp:sp>
    <dsp:sp modelId="{91B63567-7223-42BC-899B-F1D2A6AA4755}">
      <dsp:nvSpPr>
        <dsp:cNvPr id="0" name=""/>
        <dsp:cNvSpPr/>
      </dsp:nvSpPr>
      <dsp:spPr>
        <a:xfrm>
          <a:off x="560856" y="2309573"/>
          <a:ext cx="452669" cy="452669"/>
        </a:xfrm>
        <a:prstGeom prst="ellipse">
          <a:avLst/>
        </a:prstGeom>
        <a:solidFill>
          <a:schemeClr val="tx2">
            <a:lumMod val="40000"/>
            <a:lumOff val="6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BBEB6988-3F11-486C-A815-58673AD9988A}">
      <dsp:nvSpPr>
        <dsp:cNvPr id="0" name=""/>
        <dsp:cNvSpPr/>
      </dsp:nvSpPr>
      <dsp:spPr>
        <a:xfrm>
          <a:off x="607478" y="2897964"/>
          <a:ext cx="6694372" cy="3621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87445" tIns="43180" rIns="43180" bIns="43180" numCol="1" spcCol="1270" anchor="ctr" anchorCtr="0">
          <a:noAutofit/>
        </a:bodyPr>
        <a:lstStyle/>
        <a:p>
          <a:pPr marL="0" lvl="0" indent="0" algn="l" defTabSz="755650">
            <a:lnSpc>
              <a:spcPct val="90000"/>
            </a:lnSpc>
            <a:spcBef>
              <a:spcPct val="0"/>
            </a:spcBef>
            <a:spcAft>
              <a:spcPct val="35000"/>
            </a:spcAft>
            <a:buNone/>
          </a:pPr>
          <a:r>
            <a:rPr lang="sv-SE" sz="1700" kern="1200" dirty="0"/>
            <a:t>Fler utbildningar </a:t>
          </a:r>
        </a:p>
      </dsp:txBody>
      <dsp:txXfrm>
        <a:off x="607478" y="2897964"/>
        <a:ext cx="6694372" cy="362135"/>
      </dsp:txXfrm>
    </dsp:sp>
    <dsp:sp modelId="{DCE60F77-737F-4268-9344-DE7630993C6F}">
      <dsp:nvSpPr>
        <dsp:cNvPr id="0" name=""/>
        <dsp:cNvSpPr/>
      </dsp:nvSpPr>
      <dsp:spPr>
        <a:xfrm>
          <a:off x="381143" y="2852697"/>
          <a:ext cx="452669" cy="452669"/>
        </a:xfrm>
        <a:prstGeom prst="ellipse">
          <a:avLst/>
        </a:prstGeom>
        <a:solidFill>
          <a:schemeClr val="tx2">
            <a:lumMod val="40000"/>
            <a:lumOff val="6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E68BCF45-D133-4C8F-B9B8-ACF3E3E77019}">
      <dsp:nvSpPr>
        <dsp:cNvPr id="0" name=""/>
        <dsp:cNvSpPr/>
      </dsp:nvSpPr>
      <dsp:spPr>
        <a:xfrm>
          <a:off x="307550" y="3441487"/>
          <a:ext cx="7022319" cy="3621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87445" tIns="43180" rIns="43180" bIns="43180" numCol="1" spcCol="1270" anchor="ctr" anchorCtr="0">
          <a:noAutofit/>
        </a:bodyPr>
        <a:lstStyle/>
        <a:p>
          <a:pPr marL="0" lvl="0" indent="0" algn="l" defTabSz="755650">
            <a:lnSpc>
              <a:spcPct val="90000"/>
            </a:lnSpc>
            <a:spcBef>
              <a:spcPct val="0"/>
            </a:spcBef>
            <a:spcAft>
              <a:spcPct val="35000"/>
            </a:spcAft>
            <a:buFont typeface="Arial" panose="020B0604020202020204" pitchFamily="34" charset="0"/>
            <a:buNone/>
          </a:pPr>
          <a:r>
            <a:rPr lang="sv-SE" sz="1700" kern="1200"/>
            <a:t>Utbildningsteam </a:t>
          </a:r>
        </a:p>
      </dsp:txBody>
      <dsp:txXfrm>
        <a:off x="307550" y="3441487"/>
        <a:ext cx="7022319" cy="362135"/>
      </dsp:txXfrm>
    </dsp:sp>
    <dsp:sp modelId="{F589F801-5390-49B1-90B6-1F662AD574EF}">
      <dsp:nvSpPr>
        <dsp:cNvPr id="0" name=""/>
        <dsp:cNvSpPr/>
      </dsp:nvSpPr>
      <dsp:spPr>
        <a:xfrm>
          <a:off x="53196" y="3396220"/>
          <a:ext cx="452669" cy="452669"/>
        </a:xfrm>
        <a:prstGeom prst="ellipse">
          <a:avLst/>
        </a:prstGeom>
        <a:solidFill>
          <a:schemeClr val="tx2">
            <a:lumMod val="40000"/>
            <a:lumOff val="6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05A00-4D1A-475E-8285-2F40066A46C4}">
      <dsp:nvSpPr>
        <dsp:cNvPr id="0" name=""/>
        <dsp:cNvSpPr/>
      </dsp:nvSpPr>
      <dsp:spPr>
        <a:xfrm>
          <a:off x="0" y="1712587"/>
          <a:ext cx="10734965" cy="228345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AACA23-E693-4571-8953-D95E511FED83}">
      <dsp:nvSpPr>
        <dsp:cNvPr id="0" name=""/>
        <dsp:cNvSpPr/>
      </dsp:nvSpPr>
      <dsp:spPr>
        <a:xfrm>
          <a:off x="3268" y="0"/>
          <a:ext cx="2372282" cy="2283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b" anchorCtr="1">
          <a:noAutofit/>
        </a:bodyPr>
        <a:lstStyle/>
        <a:p>
          <a:pPr marL="0" lvl="0" indent="0" algn="l" defTabSz="1244600">
            <a:lnSpc>
              <a:spcPct val="90000"/>
            </a:lnSpc>
            <a:spcBef>
              <a:spcPct val="0"/>
            </a:spcBef>
            <a:spcAft>
              <a:spcPct val="35000"/>
            </a:spcAft>
            <a:buNone/>
          </a:pPr>
          <a:r>
            <a:rPr lang="sv-SE" sz="2800" kern="1200"/>
            <a:t>Juni 2024</a:t>
          </a:r>
        </a:p>
        <a:p>
          <a:pPr marL="114300" lvl="1" indent="-114300" algn="l" defTabSz="533400">
            <a:lnSpc>
              <a:spcPct val="90000"/>
            </a:lnSpc>
            <a:spcBef>
              <a:spcPct val="0"/>
            </a:spcBef>
            <a:spcAft>
              <a:spcPct val="15000"/>
            </a:spcAft>
            <a:buChar char="•"/>
          </a:pPr>
          <a:r>
            <a:rPr lang="sv-SE" sz="1200" kern="1200"/>
            <a:t>DFK till hela verksamheten</a:t>
          </a:r>
        </a:p>
      </dsp:txBody>
      <dsp:txXfrm>
        <a:off x="3268" y="0"/>
        <a:ext cx="2372282" cy="2283450"/>
      </dsp:txXfrm>
    </dsp:sp>
    <dsp:sp modelId="{3A3AEF45-55F5-46D9-A7F5-40B900741369}">
      <dsp:nvSpPr>
        <dsp:cNvPr id="0" name=""/>
        <dsp:cNvSpPr/>
      </dsp:nvSpPr>
      <dsp:spPr>
        <a:xfrm>
          <a:off x="903978" y="2568881"/>
          <a:ext cx="570862" cy="5708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16BEC6-0EE3-4991-B76D-91CAEECBA2F9}">
      <dsp:nvSpPr>
        <dsp:cNvPr id="0" name=""/>
        <dsp:cNvSpPr/>
      </dsp:nvSpPr>
      <dsp:spPr>
        <a:xfrm>
          <a:off x="2462824" y="3425174"/>
          <a:ext cx="2662363" cy="2283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t" anchorCtr="1">
          <a:noAutofit/>
        </a:bodyPr>
        <a:lstStyle/>
        <a:p>
          <a:pPr marL="0" lvl="0" indent="0" algn="l" defTabSz="1244600">
            <a:lnSpc>
              <a:spcPct val="90000"/>
            </a:lnSpc>
            <a:spcBef>
              <a:spcPct val="0"/>
            </a:spcBef>
            <a:spcAft>
              <a:spcPct val="35000"/>
            </a:spcAft>
            <a:buNone/>
          </a:pPr>
          <a:r>
            <a:rPr lang="sv-SE" sz="2800" kern="1200"/>
            <a:t>Sept 2024</a:t>
          </a:r>
        </a:p>
        <a:p>
          <a:pPr marL="114300" lvl="1" indent="-114300" algn="l" defTabSz="533400">
            <a:lnSpc>
              <a:spcPct val="90000"/>
            </a:lnSpc>
            <a:spcBef>
              <a:spcPct val="0"/>
            </a:spcBef>
            <a:spcAft>
              <a:spcPct val="15000"/>
            </a:spcAft>
            <a:buChar char="•"/>
          </a:pPr>
          <a:r>
            <a:rPr lang="sv-SE" sz="1200" kern="1200" dirty="0"/>
            <a:t>Lärarledda distansutbildningar</a:t>
          </a:r>
        </a:p>
        <a:p>
          <a:pPr marL="114300" lvl="1" indent="-114300" algn="l" defTabSz="533400">
            <a:lnSpc>
              <a:spcPct val="90000"/>
            </a:lnSpc>
            <a:spcBef>
              <a:spcPct val="0"/>
            </a:spcBef>
            <a:spcAft>
              <a:spcPct val="15000"/>
            </a:spcAft>
            <a:buChar char="•"/>
          </a:pPr>
          <a:r>
            <a:rPr lang="sv-SE" sz="1200" kern="1200" dirty="0"/>
            <a:t>Första kontakt  i grupp med arabisk tolk</a:t>
          </a:r>
        </a:p>
        <a:p>
          <a:pPr marL="114300" lvl="1" indent="-114300" algn="l" defTabSz="533400">
            <a:lnSpc>
              <a:spcPct val="90000"/>
            </a:lnSpc>
            <a:spcBef>
              <a:spcPct val="0"/>
            </a:spcBef>
            <a:spcAft>
              <a:spcPct val="15000"/>
            </a:spcAft>
            <a:buChar char="•"/>
          </a:pPr>
          <a:r>
            <a:rPr lang="sv-SE" sz="1200" kern="1200" dirty="0"/>
            <a:t>Toaskola </a:t>
          </a:r>
        </a:p>
      </dsp:txBody>
      <dsp:txXfrm>
        <a:off x="2462824" y="3425174"/>
        <a:ext cx="2662363" cy="2283450"/>
      </dsp:txXfrm>
    </dsp:sp>
    <dsp:sp modelId="{04535F35-760D-48AF-B63E-7364CEC3DA62}">
      <dsp:nvSpPr>
        <dsp:cNvPr id="0" name=""/>
        <dsp:cNvSpPr/>
      </dsp:nvSpPr>
      <dsp:spPr>
        <a:xfrm>
          <a:off x="3508575" y="2568881"/>
          <a:ext cx="570862" cy="5708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D00943-93BC-450C-BD1B-D279B8A41ED2}">
      <dsp:nvSpPr>
        <dsp:cNvPr id="0" name=""/>
        <dsp:cNvSpPr/>
      </dsp:nvSpPr>
      <dsp:spPr>
        <a:xfrm>
          <a:off x="5212462" y="0"/>
          <a:ext cx="1745480" cy="2283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b" anchorCtr="1">
          <a:noAutofit/>
        </a:bodyPr>
        <a:lstStyle/>
        <a:p>
          <a:pPr marL="0" lvl="0" indent="0" algn="l" defTabSz="1244600">
            <a:lnSpc>
              <a:spcPct val="90000"/>
            </a:lnSpc>
            <a:spcBef>
              <a:spcPct val="0"/>
            </a:spcBef>
            <a:spcAft>
              <a:spcPct val="35000"/>
            </a:spcAft>
            <a:buNone/>
          </a:pPr>
          <a:r>
            <a:rPr lang="sv-SE" sz="2800" kern="1200"/>
            <a:t>Dec 2024</a:t>
          </a:r>
        </a:p>
        <a:p>
          <a:pPr marL="114300" lvl="1" indent="-114300" algn="l" defTabSz="533400">
            <a:lnSpc>
              <a:spcPct val="90000"/>
            </a:lnSpc>
            <a:spcBef>
              <a:spcPct val="0"/>
            </a:spcBef>
            <a:spcAft>
              <a:spcPct val="15000"/>
            </a:spcAft>
            <a:buChar char="•"/>
          </a:pPr>
          <a:r>
            <a:rPr lang="sv-SE" sz="1200" kern="1200"/>
            <a:t>Selektivt ätande</a:t>
          </a:r>
        </a:p>
      </dsp:txBody>
      <dsp:txXfrm>
        <a:off x="5212462" y="0"/>
        <a:ext cx="1745480" cy="2283450"/>
      </dsp:txXfrm>
    </dsp:sp>
    <dsp:sp modelId="{E854EFAA-DA50-4FF4-B4F1-9CF18194D65D}">
      <dsp:nvSpPr>
        <dsp:cNvPr id="0" name=""/>
        <dsp:cNvSpPr/>
      </dsp:nvSpPr>
      <dsp:spPr>
        <a:xfrm>
          <a:off x="5799770" y="2568881"/>
          <a:ext cx="570862" cy="5708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B17559-3A06-4A81-A2B1-674F2E2715A9}">
      <dsp:nvSpPr>
        <dsp:cNvPr id="0" name=""/>
        <dsp:cNvSpPr/>
      </dsp:nvSpPr>
      <dsp:spPr>
        <a:xfrm>
          <a:off x="7045216" y="3425174"/>
          <a:ext cx="2612983" cy="2283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t" anchorCtr="1">
          <a:noAutofit/>
        </a:bodyPr>
        <a:lstStyle/>
        <a:p>
          <a:pPr marL="0" lvl="0" indent="0" algn="l" defTabSz="1244600">
            <a:lnSpc>
              <a:spcPct val="90000"/>
            </a:lnSpc>
            <a:spcBef>
              <a:spcPct val="0"/>
            </a:spcBef>
            <a:spcAft>
              <a:spcPct val="35000"/>
            </a:spcAft>
            <a:buNone/>
          </a:pPr>
          <a:r>
            <a:rPr lang="sv-SE" sz="2800" kern="1200"/>
            <a:t>Våren 2025</a:t>
          </a:r>
        </a:p>
        <a:p>
          <a:pPr marL="114300" lvl="1" indent="-114300" algn="l" defTabSz="533400">
            <a:lnSpc>
              <a:spcPct val="90000"/>
            </a:lnSpc>
            <a:spcBef>
              <a:spcPct val="0"/>
            </a:spcBef>
            <a:spcAft>
              <a:spcPct val="15000"/>
            </a:spcAft>
            <a:buChar char="•"/>
          </a:pPr>
          <a:r>
            <a:rPr lang="sv-SE" sz="1200" kern="1200"/>
            <a:t>Steg 2 inleds</a:t>
          </a:r>
        </a:p>
      </dsp:txBody>
      <dsp:txXfrm>
        <a:off x="7045216" y="3425174"/>
        <a:ext cx="2612983" cy="2283450"/>
      </dsp:txXfrm>
    </dsp:sp>
    <dsp:sp modelId="{524CEC25-60CC-46BB-B38E-AF242A5632D6}">
      <dsp:nvSpPr>
        <dsp:cNvPr id="0" name=""/>
        <dsp:cNvSpPr/>
      </dsp:nvSpPr>
      <dsp:spPr>
        <a:xfrm>
          <a:off x="8066276" y="2568881"/>
          <a:ext cx="570862" cy="5708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F60D1-40FA-4362-8E94-EA8094D5E76C}">
      <dsp:nvSpPr>
        <dsp:cNvPr id="0" name=""/>
        <dsp:cNvSpPr/>
      </dsp:nvSpPr>
      <dsp:spPr>
        <a:xfrm>
          <a:off x="-4504697" y="-690780"/>
          <a:ext cx="5366332" cy="5366332"/>
        </a:xfrm>
        <a:prstGeom prst="blockArc">
          <a:avLst>
            <a:gd name="adj1" fmla="val 18900000"/>
            <a:gd name="adj2" fmla="val 2700000"/>
            <a:gd name="adj3" fmla="val 403"/>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460F679-4F03-4813-93DB-3F055CA9A16D}">
      <dsp:nvSpPr>
        <dsp:cNvPr id="0" name=""/>
        <dsp:cNvSpPr/>
      </dsp:nvSpPr>
      <dsp:spPr>
        <a:xfrm>
          <a:off x="451333" y="306349"/>
          <a:ext cx="6849779" cy="61301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6582" tIns="66040" rIns="66040" bIns="66040" numCol="1" spcCol="1270" anchor="ctr" anchorCtr="0">
          <a:noAutofit/>
        </a:bodyPr>
        <a:lstStyle/>
        <a:p>
          <a:pPr marL="0" lvl="0" indent="0" algn="l" defTabSz="1155700">
            <a:lnSpc>
              <a:spcPct val="90000"/>
            </a:lnSpc>
            <a:spcBef>
              <a:spcPct val="0"/>
            </a:spcBef>
            <a:spcAft>
              <a:spcPct val="35000"/>
            </a:spcAft>
            <a:buNone/>
          </a:pPr>
          <a:r>
            <a:rPr lang="sv-SE" sz="2600" kern="1200"/>
            <a:t>Digital första kontakt </a:t>
          </a:r>
        </a:p>
      </dsp:txBody>
      <dsp:txXfrm>
        <a:off x="451333" y="306349"/>
        <a:ext cx="6849779" cy="613017"/>
      </dsp:txXfrm>
    </dsp:sp>
    <dsp:sp modelId="{6C4F45B4-754A-4AE3-AD9A-17BAC5977F20}">
      <dsp:nvSpPr>
        <dsp:cNvPr id="0" name=""/>
        <dsp:cNvSpPr/>
      </dsp:nvSpPr>
      <dsp:spPr>
        <a:xfrm>
          <a:off x="68198" y="229722"/>
          <a:ext cx="766271" cy="766271"/>
        </a:xfrm>
        <a:prstGeom prst="ellipse">
          <a:avLst/>
        </a:prstGeom>
        <a:solidFill>
          <a:schemeClr val="tx2">
            <a:lumMod val="40000"/>
            <a:lumOff val="6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4F6241B7-D019-48A0-9A6C-EA4B79D60D75}">
      <dsp:nvSpPr>
        <dsp:cNvPr id="0" name=""/>
        <dsp:cNvSpPr/>
      </dsp:nvSpPr>
      <dsp:spPr>
        <a:xfrm>
          <a:off x="802790" y="1226034"/>
          <a:ext cx="6498322" cy="61301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6582" tIns="66040" rIns="66040" bIns="66040" numCol="1" spcCol="1270" anchor="ctr" anchorCtr="0">
          <a:noAutofit/>
        </a:bodyPr>
        <a:lstStyle/>
        <a:p>
          <a:pPr marL="0" lvl="0" indent="0" algn="l" defTabSz="1155700">
            <a:lnSpc>
              <a:spcPct val="90000"/>
            </a:lnSpc>
            <a:spcBef>
              <a:spcPct val="0"/>
            </a:spcBef>
            <a:spcAft>
              <a:spcPct val="35000"/>
            </a:spcAft>
            <a:buNone/>
          </a:pPr>
          <a:r>
            <a:rPr lang="sv-SE" sz="2600" kern="1200"/>
            <a:t>Lärarledda distansutbildningar</a:t>
          </a:r>
          <a:endParaRPr lang="sv-SE" sz="2600" strike="sngStrike" kern="1200"/>
        </a:p>
      </dsp:txBody>
      <dsp:txXfrm>
        <a:off x="802790" y="1226034"/>
        <a:ext cx="6498322" cy="613017"/>
      </dsp:txXfrm>
    </dsp:sp>
    <dsp:sp modelId="{BBD8B94E-4CA8-4425-A3D6-E0FD6EE9D448}">
      <dsp:nvSpPr>
        <dsp:cNvPr id="0" name=""/>
        <dsp:cNvSpPr/>
      </dsp:nvSpPr>
      <dsp:spPr>
        <a:xfrm>
          <a:off x="419654" y="1149407"/>
          <a:ext cx="766271" cy="766271"/>
        </a:xfrm>
        <a:prstGeom prst="ellipse">
          <a:avLst/>
        </a:prstGeom>
        <a:solidFill>
          <a:schemeClr val="tx2">
            <a:lumMod val="40000"/>
            <a:lumOff val="6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2E5A27B5-84A1-4E7F-B1CB-E3DBAA150529}">
      <dsp:nvSpPr>
        <dsp:cNvPr id="0" name=""/>
        <dsp:cNvSpPr/>
      </dsp:nvSpPr>
      <dsp:spPr>
        <a:xfrm>
          <a:off x="802790" y="2145719"/>
          <a:ext cx="6498322" cy="61301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6582" tIns="66040" rIns="66040" bIns="66040" numCol="1" spcCol="1270" anchor="ctr" anchorCtr="0">
          <a:noAutofit/>
        </a:bodyPr>
        <a:lstStyle/>
        <a:p>
          <a:pPr marL="0" lvl="0" indent="0" algn="l" defTabSz="1155700">
            <a:lnSpc>
              <a:spcPct val="90000"/>
            </a:lnSpc>
            <a:spcBef>
              <a:spcPct val="0"/>
            </a:spcBef>
            <a:spcAft>
              <a:spcPct val="35000"/>
            </a:spcAft>
            <a:buNone/>
          </a:pPr>
          <a:r>
            <a:rPr lang="sv-SE" sz="2600" kern="1200" dirty="0"/>
            <a:t>Föräldrautbildning tolkad till arabiska </a:t>
          </a:r>
        </a:p>
      </dsp:txBody>
      <dsp:txXfrm>
        <a:off x="802790" y="2145719"/>
        <a:ext cx="6498322" cy="613017"/>
      </dsp:txXfrm>
    </dsp:sp>
    <dsp:sp modelId="{45346239-FEF0-40A0-9AAF-69215EB014C7}">
      <dsp:nvSpPr>
        <dsp:cNvPr id="0" name=""/>
        <dsp:cNvSpPr/>
      </dsp:nvSpPr>
      <dsp:spPr>
        <a:xfrm>
          <a:off x="419654" y="2069092"/>
          <a:ext cx="766271" cy="766271"/>
        </a:xfrm>
        <a:prstGeom prst="ellipse">
          <a:avLst/>
        </a:prstGeom>
        <a:solidFill>
          <a:schemeClr val="tx2">
            <a:lumMod val="40000"/>
            <a:lumOff val="6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6B23C27E-4901-4B12-AB72-24B513DB949E}">
      <dsp:nvSpPr>
        <dsp:cNvPr id="0" name=""/>
        <dsp:cNvSpPr/>
      </dsp:nvSpPr>
      <dsp:spPr>
        <a:xfrm>
          <a:off x="451333" y="3065404"/>
          <a:ext cx="6849779" cy="61301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6582" tIns="66040" rIns="66040" bIns="66040" numCol="1" spcCol="1270" anchor="ctr" anchorCtr="0">
          <a:noAutofit/>
        </a:bodyPr>
        <a:lstStyle/>
        <a:p>
          <a:pPr marL="0" lvl="0" indent="0" algn="l" defTabSz="1155700">
            <a:lnSpc>
              <a:spcPct val="90000"/>
            </a:lnSpc>
            <a:spcBef>
              <a:spcPct val="0"/>
            </a:spcBef>
            <a:spcAft>
              <a:spcPct val="35000"/>
            </a:spcAft>
            <a:buNone/>
          </a:pPr>
          <a:r>
            <a:rPr lang="sv-SE" sz="2600" kern="1200" dirty="0"/>
            <a:t>Första kontakt i grupp tolkat till arabiska </a:t>
          </a:r>
        </a:p>
      </dsp:txBody>
      <dsp:txXfrm>
        <a:off x="451333" y="3065404"/>
        <a:ext cx="6849779" cy="613017"/>
      </dsp:txXfrm>
    </dsp:sp>
    <dsp:sp modelId="{2ACED195-4906-4B6E-A7C6-3C1BCABD4482}">
      <dsp:nvSpPr>
        <dsp:cNvPr id="0" name=""/>
        <dsp:cNvSpPr/>
      </dsp:nvSpPr>
      <dsp:spPr>
        <a:xfrm>
          <a:off x="68198" y="2988777"/>
          <a:ext cx="766271" cy="766271"/>
        </a:xfrm>
        <a:prstGeom prst="ellipse">
          <a:avLst/>
        </a:prstGeom>
        <a:solidFill>
          <a:schemeClr val="tx2">
            <a:lumMod val="40000"/>
            <a:lumOff val="6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291FF9-E676-4BA7-AC14-7A3571132033}">
      <dsp:nvSpPr>
        <dsp:cNvPr id="0" name=""/>
        <dsp:cNvSpPr/>
      </dsp:nvSpPr>
      <dsp:spPr>
        <a:xfrm>
          <a:off x="-4620992" y="-708611"/>
          <a:ext cx="5505660" cy="5505660"/>
        </a:xfrm>
        <a:prstGeom prst="blockArc">
          <a:avLst>
            <a:gd name="adj1" fmla="val 18900000"/>
            <a:gd name="adj2" fmla="val 2700000"/>
            <a:gd name="adj3" fmla="val 392"/>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34EA722-1B7B-4C11-AB2A-7C0A4D0626E8}">
      <dsp:nvSpPr>
        <dsp:cNvPr id="0" name=""/>
        <dsp:cNvSpPr/>
      </dsp:nvSpPr>
      <dsp:spPr>
        <a:xfrm>
          <a:off x="286803" y="185860"/>
          <a:ext cx="7677299" cy="37155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4924" tIns="38100" rIns="38100" bIns="38100" numCol="1" spcCol="1270" anchor="ctr" anchorCtr="0">
          <a:noAutofit/>
        </a:bodyPr>
        <a:lstStyle/>
        <a:p>
          <a:pPr marL="0" lvl="0" indent="0" algn="l" defTabSz="666750">
            <a:lnSpc>
              <a:spcPct val="90000"/>
            </a:lnSpc>
            <a:spcBef>
              <a:spcPct val="0"/>
            </a:spcBef>
            <a:spcAft>
              <a:spcPct val="35000"/>
            </a:spcAft>
            <a:buNone/>
          </a:pPr>
          <a:r>
            <a:rPr lang="sv-SE" sz="1500" kern="1200"/>
            <a:t>Förberedande frågor</a:t>
          </a:r>
        </a:p>
      </dsp:txBody>
      <dsp:txXfrm>
        <a:off x="286803" y="185860"/>
        <a:ext cx="7677299" cy="371557"/>
      </dsp:txXfrm>
    </dsp:sp>
    <dsp:sp modelId="{00759792-0EAC-4AD5-B72E-B3B850B66DD4}">
      <dsp:nvSpPr>
        <dsp:cNvPr id="0" name=""/>
        <dsp:cNvSpPr/>
      </dsp:nvSpPr>
      <dsp:spPr>
        <a:xfrm>
          <a:off x="54580" y="139415"/>
          <a:ext cx="464446" cy="464446"/>
        </a:xfrm>
        <a:prstGeom prst="ellipse">
          <a:avLst/>
        </a:prstGeom>
        <a:solidFill>
          <a:schemeClr val="tx2">
            <a:lumMod val="40000"/>
            <a:lumOff val="6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F1A2BE9B-2088-4D43-A721-9A0E945FDC27}">
      <dsp:nvSpPr>
        <dsp:cNvPr id="0" name=""/>
        <dsp:cNvSpPr/>
      </dsp:nvSpPr>
      <dsp:spPr>
        <a:xfrm>
          <a:off x="623282" y="743523"/>
          <a:ext cx="7340820" cy="37155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4924" tIns="38100" rIns="38100" bIns="38100" numCol="1" spcCol="1270" anchor="ctr" anchorCtr="0">
          <a:noAutofit/>
        </a:bodyPr>
        <a:lstStyle/>
        <a:p>
          <a:pPr marL="0" lvl="0" indent="0" algn="l" defTabSz="666750">
            <a:lnSpc>
              <a:spcPct val="90000"/>
            </a:lnSpc>
            <a:spcBef>
              <a:spcPct val="0"/>
            </a:spcBef>
            <a:spcAft>
              <a:spcPct val="35000"/>
            </a:spcAft>
            <a:buNone/>
          </a:pPr>
          <a:r>
            <a:rPr lang="sv-SE" sz="1500" kern="1200"/>
            <a:t>Frågor om fungerande vardag </a:t>
          </a:r>
        </a:p>
      </dsp:txBody>
      <dsp:txXfrm>
        <a:off x="623282" y="743523"/>
        <a:ext cx="7340820" cy="371557"/>
      </dsp:txXfrm>
    </dsp:sp>
    <dsp:sp modelId="{F39AA5E3-A79E-4C4F-826D-B6033B1B03F9}">
      <dsp:nvSpPr>
        <dsp:cNvPr id="0" name=""/>
        <dsp:cNvSpPr/>
      </dsp:nvSpPr>
      <dsp:spPr>
        <a:xfrm>
          <a:off x="391059" y="697078"/>
          <a:ext cx="464446" cy="464446"/>
        </a:xfrm>
        <a:prstGeom prst="ellipse">
          <a:avLst/>
        </a:prstGeom>
        <a:solidFill>
          <a:schemeClr val="tx2">
            <a:lumMod val="40000"/>
            <a:lumOff val="6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04ED5015-2CD8-4675-ACDD-8842102410D8}">
      <dsp:nvSpPr>
        <dsp:cNvPr id="0" name=""/>
        <dsp:cNvSpPr/>
      </dsp:nvSpPr>
      <dsp:spPr>
        <a:xfrm>
          <a:off x="807670" y="1300777"/>
          <a:ext cx="7156432" cy="37155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4924" tIns="38100" rIns="38100" bIns="38100" numCol="1" spcCol="1270" anchor="ctr" anchorCtr="0">
          <a:noAutofit/>
        </a:bodyPr>
        <a:lstStyle/>
        <a:p>
          <a:pPr marL="0" lvl="0" indent="0" algn="l" defTabSz="666750">
            <a:lnSpc>
              <a:spcPct val="90000"/>
            </a:lnSpc>
            <a:spcBef>
              <a:spcPct val="0"/>
            </a:spcBef>
            <a:spcAft>
              <a:spcPct val="35000"/>
            </a:spcAft>
            <a:buNone/>
          </a:pPr>
          <a:r>
            <a:rPr lang="sv-SE" sz="1500" kern="1200"/>
            <a:t>Frågor om kommunikation </a:t>
          </a:r>
        </a:p>
      </dsp:txBody>
      <dsp:txXfrm>
        <a:off x="807670" y="1300777"/>
        <a:ext cx="7156432" cy="371557"/>
      </dsp:txXfrm>
    </dsp:sp>
    <dsp:sp modelId="{559FC8D9-4789-4885-9400-A887B3A16639}">
      <dsp:nvSpPr>
        <dsp:cNvPr id="0" name=""/>
        <dsp:cNvSpPr/>
      </dsp:nvSpPr>
      <dsp:spPr>
        <a:xfrm>
          <a:off x="575447" y="1254332"/>
          <a:ext cx="464446" cy="464446"/>
        </a:xfrm>
        <a:prstGeom prst="ellipse">
          <a:avLst/>
        </a:prstGeom>
        <a:solidFill>
          <a:schemeClr val="tx2">
            <a:lumMod val="40000"/>
            <a:lumOff val="6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5BA06DC4-F438-4621-B7E7-0DACDF2FD47C}">
      <dsp:nvSpPr>
        <dsp:cNvPr id="0" name=""/>
        <dsp:cNvSpPr/>
      </dsp:nvSpPr>
      <dsp:spPr>
        <a:xfrm>
          <a:off x="866544" y="1858440"/>
          <a:ext cx="7097558" cy="37155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4924" tIns="38100" rIns="38100" bIns="38100" numCol="1" spcCol="1270" anchor="ctr" anchorCtr="0">
          <a:noAutofit/>
        </a:bodyPr>
        <a:lstStyle/>
        <a:p>
          <a:pPr marL="0" lvl="0" indent="0" algn="l" defTabSz="666750">
            <a:lnSpc>
              <a:spcPct val="90000"/>
            </a:lnSpc>
            <a:spcBef>
              <a:spcPct val="0"/>
            </a:spcBef>
            <a:spcAft>
              <a:spcPct val="35000"/>
            </a:spcAft>
            <a:buNone/>
          </a:pPr>
          <a:r>
            <a:rPr lang="sv-SE" sz="1500" kern="1200"/>
            <a:t>Frågor om hälsa och hygien </a:t>
          </a:r>
        </a:p>
      </dsp:txBody>
      <dsp:txXfrm>
        <a:off x="866544" y="1858440"/>
        <a:ext cx="7097558" cy="371557"/>
      </dsp:txXfrm>
    </dsp:sp>
    <dsp:sp modelId="{67720A09-C92F-4183-82A8-FBB103535098}">
      <dsp:nvSpPr>
        <dsp:cNvPr id="0" name=""/>
        <dsp:cNvSpPr/>
      </dsp:nvSpPr>
      <dsp:spPr>
        <a:xfrm>
          <a:off x="634321" y="1811995"/>
          <a:ext cx="464446" cy="464446"/>
        </a:xfrm>
        <a:prstGeom prst="ellipse">
          <a:avLst/>
        </a:prstGeom>
        <a:solidFill>
          <a:schemeClr val="tx2">
            <a:lumMod val="40000"/>
            <a:lumOff val="6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19AE4057-31FB-4826-BB05-243CEBAB7BE8}">
      <dsp:nvSpPr>
        <dsp:cNvPr id="0" name=""/>
        <dsp:cNvSpPr/>
      </dsp:nvSpPr>
      <dsp:spPr>
        <a:xfrm>
          <a:off x="807670" y="2416103"/>
          <a:ext cx="7156432" cy="37155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4924" tIns="38100" rIns="38100" bIns="38100" numCol="1" spcCol="1270" anchor="ctr" anchorCtr="0">
          <a:noAutofit/>
        </a:bodyPr>
        <a:lstStyle/>
        <a:p>
          <a:pPr marL="0" lvl="0" indent="0" algn="l" defTabSz="666750">
            <a:lnSpc>
              <a:spcPct val="90000"/>
            </a:lnSpc>
            <a:spcBef>
              <a:spcPct val="0"/>
            </a:spcBef>
            <a:spcAft>
              <a:spcPct val="35000"/>
            </a:spcAft>
            <a:buNone/>
          </a:pPr>
          <a:r>
            <a:rPr lang="sv-SE" sz="1500" kern="1200"/>
            <a:t>Frågor om relationer </a:t>
          </a:r>
        </a:p>
      </dsp:txBody>
      <dsp:txXfrm>
        <a:off x="807670" y="2416103"/>
        <a:ext cx="7156432" cy="371557"/>
      </dsp:txXfrm>
    </dsp:sp>
    <dsp:sp modelId="{F7782DD9-6705-41AC-B9CD-22E9AEC650BC}">
      <dsp:nvSpPr>
        <dsp:cNvPr id="0" name=""/>
        <dsp:cNvSpPr/>
      </dsp:nvSpPr>
      <dsp:spPr>
        <a:xfrm>
          <a:off x="575447" y="2369658"/>
          <a:ext cx="464446" cy="464446"/>
        </a:xfrm>
        <a:prstGeom prst="ellipse">
          <a:avLst/>
        </a:prstGeom>
        <a:solidFill>
          <a:schemeClr val="tx2">
            <a:lumMod val="40000"/>
            <a:lumOff val="6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FE01AF3F-0C27-484D-82CE-88CEF0835917}">
      <dsp:nvSpPr>
        <dsp:cNvPr id="0" name=""/>
        <dsp:cNvSpPr/>
      </dsp:nvSpPr>
      <dsp:spPr>
        <a:xfrm>
          <a:off x="623282" y="2973357"/>
          <a:ext cx="7340820" cy="37155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4924" tIns="38100" rIns="38100" bIns="38100" numCol="1" spcCol="1270" anchor="ctr" anchorCtr="0">
          <a:noAutofit/>
        </a:bodyPr>
        <a:lstStyle/>
        <a:p>
          <a:pPr marL="0" lvl="0" indent="0" algn="l" defTabSz="666750">
            <a:lnSpc>
              <a:spcPct val="90000"/>
            </a:lnSpc>
            <a:spcBef>
              <a:spcPct val="0"/>
            </a:spcBef>
            <a:spcAft>
              <a:spcPct val="35000"/>
            </a:spcAft>
            <a:buNone/>
          </a:pPr>
          <a:r>
            <a:rPr lang="sv-SE" sz="1500" kern="1200"/>
            <a:t>Varje avsnitt avslutas med frågan" Är xx viktigt för dig att prata mer om?"  </a:t>
          </a:r>
        </a:p>
      </dsp:txBody>
      <dsp:txXfrm>
        <a:off x="623282" y="2973357"/>
        <a:ext cx="7340820" cy="371557"/>
      </dsp:txXfrm>
    </dsp:sp>
    <dsp:sp modelId="{BBB1FE95-3F84-4158-8681-13C61220E2FE}">
      <dsp:nvSpPr>
        <dsp:cNvPr id="0" name=""/>
        <dsp:cNvSpPr/>
      </dsp:nvSpPr>
      <dsp:spPr>
        <a:xfrm>
          <a:off x="391059" y="2926912"/>
          <a:ext cx="464446" cy="464446"/>
        </a:xfrm>
        <a:prstGeom prst="ellipse">
          <a:avLst/>
        </a:prstGeom>
        <a:solidFill>
          <a:schemeClr val="tx2">
            <a:lumMod val="40000"/>
            <a:lumOff val="6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455A2EBB-B4D7-4FB7-B341-6DC9AC59B1BE}">
      <dsp:nvSpPr>
        <dsp:cNvPr id="0" name=""/>
        <dsp:cNvSpPr/>
      </dsp:nvSpPr>
      <dsp:spPr>
        <a:xfrm>
          <a:off x="286803" y="3531020"/>
          <a:ext cx="7677299" cy="37155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4924" tIns="38100" rIns="38100" bIns="38100" numCol="1" spcCol="1270" anchor="ctr" anchorCtr="0">
          <a:noAutofit/>
        </a:bodyPr>
        <a:lstStyle/>
        <a:p>
          <a:pPr marL="0" lvl="0" indent="0" algn="l" defTabSz="666750">
            <a:lnSpc>
              <a:spcPct val="90000"/>
            </a:lnSpc>
            <a:spcBef>
              <a:spcPct val="0"/>
            </a:spcBef>
            <a:spcAft>
              <a:spcPct val="35000"/>
            </a:spcAft>
            <a:buNone/>
          </a:pPr>
          <a:r>
            <a:rPr lang="sv-SE" sz="1500" kern="1200"/>
            <a:t>Patient och anhörig får i slutet även prioritera vad som är viktigast att börja med</a:t>
          </a:r>
        </a:p>
      </dsp:txBody>
      <dsp:txXfrm>
        <a:off x="286803" y="3531020"/>
        <a:ext cx="7677299" cy="371557"/>
      </dsp:txXfrm>
    </dsp:sp>
    <dsp:sp modelId="{0B04CA6E-799A-4A52-BC58-9B9A982391AF}">
      <dsp:nvSpPr>
        <dsp:cNvPr id="0" name=""/>
        <dsp:cNvSpPr/>
      </dsp:nvSpPr>
      <dsp:spPr>
        <a:xfrm>
          <a:off x="54580" y="3484575"/>
          <a:ext cx="464446" cy="464446"/>
        </a:xfrm>
        <a:prstGeom prst="ellipse">
          <a:avLst/>
        </a:prstGeom>
        <a:solidFill>
          <a:schemeClr val="tx2">
            <a:lumMod val="40000"/>
            <a:lumOff val="6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291FF9-E676-4BA7-AC14-7A3571132033}">
      <dsp:nvSpPr>
        <dsp:cNvPr id="0" name=""/>
        <dsp:cNvSpPr/>
      </dsp:nvSpPr>
      <dsp:spPr>
        <a:xfrm>
          <a:off x="-4620992" y="-708611"/>
          <a:ext cx="5505660" cy="5505660"/>
        </a:xfrm>
        <a:prstGeom prst="blockArc">
          <a:avLst>
            <a:gd name="adj1" fmla="val 18900000"/>
            <a:gd name="adj2" fmla="val 2700000"/>
            <a:gd name="adj3" fmla="val 392"/>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34EA722-1B7B-4C11-AB2A-7C0A4D0626E8}">
      <dsp:nvSpPr>
        <dsp:cNvPr id="0" name=""/>
        <dsp:cNvSpPr/>
      </dsp:nvSpPr>
      <dsp:spPr>
        <a:xfrm>
          <a:off x="286803" y="185860"/>
          <a:ext cx="7677299" cy="37155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4924" tIns="38100" rIns="38100" bIns="38100" numCol="1" spcCol="1270" anchor="ctr" anchorCtr="0">
          <a:noAutofit/>
        </a:bodyPr>
        <a:lstStyle/>
        <a:p>
          <a:pPr marL="0" lvl="0" indent="0" algn="l" defTabSz="666750">
            <a:lnSpc>
              <a:spcPct val="90000"/>
            </a:lnSpc>
            <a:spcBef>
              <a:spcPct val="0"/>
            </a:spcBef>
            <a:spcAft>
              <a:spcPct val="35000"/>
            </a:spcAft>
            <a:buNone/>
          </a:pPr>
          <a:r>
            <a:rPr lang="sv-SE" sz="1500" kern="1200"/>
            <a:t>Förberedande frågor</a:t>
          </a:r>
        </a:p>
      </dsp:txBody>
      <dsp:txXfrm>
        <a:off x="286803" y="185860"/>
        <a:ext cx="7677299" cy="371557"/>
      </dsp:txXfrm>
    </dsp:sp>
    <dsp:sp modelId="{00759792-0EAC-4AD5-B72E-B3B850B66DD4}">
      <dsp:nvSpPr>
        <dsp:cNvPr id="0" name=""/>
        <dsp:cNvSpPr/>
      </dsp:nvSpPr>
      <dsp:spPr>
        <a:xfrm>
          <a:off x="54580" y="139415"/>
          <a:ext cx="464446" cy="464446"/>
        </a:xfrm>
        <a:prstGeom prst="ellipse">
          <a:avLst/>
        </a:prstGeom>
        <a:solidFill>
          <a:schemeClr val="tx2">
            <a:lumMod val="40000"/>
            <a:lumOff val="6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F1A2BE9B-2088-4D43-A721-9A0E945FDC27}">
      <dsp:nvSpPr>
        <dsp:cNvPr id="0" name=""/>
        <dsp:cNvSpPr/>
      </dsp:nvSpPr>
      <dsp:spPr>
        <a:xfrm>
          <a:off x="623282" y="743523"/>
          <a:ext cx="7340820" cy="37155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4924" tIns="38100" rIns="38100" bIns="38100" numCol="1" spcCol="1270" anchor="ctr" anchorCtr="0">
          <a:noAutofit/>
        </a:bodyPr>
        <a:lstStyle/>
        <a:p>
          <a:pPr marL="0" lvl="0" indent="0" algn="l" defTabSz="666750">
            <a:lnSpc>
              <a:spcPct val="90000"/>
            </a:lnSpc>
            <a:spcBef>
              <a:spcPct val="0"/>
            </a:spcBef>
            <a:spcAft>
              <a:spcPct val="35000"/>
            </a:spcAft>
            <a:buNone/>
          </a:pPr>
          <a:r>
            <a:rPr lang="sv-SE" sz="1500" kern="1200"/>
            <a:t>Frågor om fungerande vardag </a:t>
          </a:r>
        </a:p>
      </dsp:txBody>
      <dsp:txXfrm>
        <a:off x="623282" y="743523"/>
        <a:ext cx="7340820" cy="371557"/>
      </dsp:txXfrm>
    </dsp:sp>
    <dsp:sp modelId="{F39AA5E3-A79E-4C4F-826D-B6033B1B03F9}">
      <dsp:nvSpPr>
        <dsp:cNvPr id="0" name=""/>
        <dsp:cNvSpPr/>
      </dsp:nvSpPr>
      <dsp:spPr>
        <a:xfrm>
          <a:off x="391059" y="697078"/>
          <a:ext cx="464446" cy="464446"/>
        </a:xfrm>
        <a:prstGeom prst="ellipse">
          <a:avLst/>
        </a:prstGeom>
        <a:solidFill>
          <a:schemeClr val="tx2">
            <a:lumMod val="40000"/>
            <a:lumOff val="6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04ED5015-2CD8-4675-ACDD-8842102410D8}">
      <dsp:nvSpPr>
        <dsp:cNvPr id="0" name=""/>
        <dsp:cNvSpPr/>
      </dsp:nvSpPr>
      <dsp:spPr>
        <a:xfrm>
          <a:off x="807670" y="1300777"/>
          <a:ext cx="7156432" cy="37155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4924" tIns="38100" rIns="38100" bIns="38100" numCol="1" spcCol="1270" anchor="ctr" anchorCtr="0">
          <a:noAutofit/>
        </a:bodyPr>
        <a:lstStyle/>
        <a:p>
          <a:pPr marL="0" lvl="0" indent="0" algn="l" defTabSz="666750">
            <a:lnSpc>
              <a:spcPct val="90000"/>
            </a:lnSpc>
            <a:spcBef>
              <a:spcPct val="0"/>
            </a:spcBef>
            <a:spcAft>
              <a:spcPct val="35000"/>
            </a:spcAft>
            <a:buNone/>
          </a:pPr>
          <a:r>
            <a:rPr lang="sv-SE" sz="1500" kern="1200"/>
            <a:t>Frågor om kommunikation </a:t>
          </a:r>
        </a:p>
      </dsp:txBody>
      <dsp:txXfrm>
        <a:off x="807670" y="1300777"/>
        <a:ext cx="7156432" cy="371557"/>
      </dsp:txXfrm>
    </dsp:sp>
    <dsp:sp modelId="{559FC8D9-4789-4885-9400-A887B3A16639}">
      <dsp:nvSpPr>
        <dsp:cNvPr id="0" name=""/>
        <dsp:cNvSpPr/>
      </dsp:nvSpPr>
      <dsp:spPr>
        <a:xfrm>
          <a:off x="575447" y="1254332"/>
          <a:ext cx="464446" cy="464446"/>
        </a:xfrm>
        <a:prstGeom prst="ellipse">
          <a:avLst/>
        </a:prstGeom>
        <a:solidFill>
          <a:schemeClr val="tx2">
            <a:lumMod val="40000"/>
            <a:lumOff val="6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5BA06DC4-F438-4621-B7E7-0DACDF2FD47C}">
      <dsp:nvSpPr>
        <dsp:cNvPr id="0" name=""/>
        <dsp:cNvSpPr/>
      </dsp:nvSpPr>
      <dsp:spPr>
        <a:xfrm>
          <a:off x="866544" y="1858440"/>
          <a:ext cx="7097558" cy="37155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4924" tIns="38100" rIns="38100" bIns="38100" numCol="1" spcCol="1270" anchor="ctr" anchorCtr="0">
          <a:noAutofit/>
        </a:bodyPr>
        <a:lstStyle/>
        <a:p>
          <a:pPr marL="0" lvl="0" indent="0" algn="l" defTabSz="666750">
            <a:lnSpc>
              <a:spcPct val="90000"/>
            </a:lnSpc>
            <a:spcBef>
              <a:spcPct val="0"/>
            </a:spcBef>
            <a:spcAft>
              <a:spcPct val="35000"/>
            </a:spcAft>
            <a:buNone/>
          </a:pPr>
          <a:r>
            <a:rPr lang="sv-SE" sz="1500" kern="1200"/>
            <a:t>Frågor om hälsa och hygien </a:t>
          </a:r>
        </a:p>
      </dsp:txBody>
      <dsp:txXfrm>
        <a:off x="866544" y="1858440"/>
        <a:ext cx="7097558" cy="371557"/>
      </dsp:txXfrm>
    </dsp:sp>
    <dsp:sp modelId="{67720A09-C92F-4183-82A8-FBB103535098}">
      <dsp:nvSpPr>
        <dsp:cNvPr id="0" name=""/>
        <dsp:cNvSpPr/>
      </dsp:nvSpPr>
      <dsp:spPr>
        <a:xfrm>
          <a:off x="634321" y="1811995"/>
          <a:ext cx="464446" cy="464446"/>
        </a:xfrm>
        <a:prstGeom prst="ellipse">
          <a:avLst/>
        </a:prstGeom>
        <a:solidFill>
          <a:schemeClr val="tx2">
            <a:lumMod val="40000"/>
            <a:lumOff val="6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19AE4057-31FB-4826-BB05-243CEBAB7BE8}">
      <dsp:nvSpPr>
        <dsp:cNvPr id="0" name=""/>
        <dsp:cNvSpPr/>
      </dsp:nvSpPr>
      <dsp:spPr>
        <a:xfrm>
          <a:off x="807670" y="2416103"/>
          <a:ext cx="7156432" cy="37155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4924" tIns="38100" rIns="38100" bIns="38100" numCol="1" spcCol="1270" anchor="ctr" anchorCtr="0">
          <a:noAutofit/>
        </a:bodyPr>
        <a:lstStyle/>
        <a:p>
          <a:pPr marL="0" lvl="0" indent="0" algn="l" defTabSz="666750">
            <a:lnSpc>
              <a:spcPct val="90000"/>
            </a:lnSpc>
            <a:spcBef>
              <a:spcPct val="0"/>
            </a:spcBef>
            <a:spcAft>
              <a:spcPct val="35000"/>
            </a:spcAft>
            <a:buNone/>
          </a:pPr>
          <a:r>
            <a:rPr lang="sv-SE" sz="1500" kern="1200"/>
            <a:t>Frågor om relationer </a:t>
          </a:r>
        </a:p>
      </dsp:txBody>
      <dsp:txXfrm>
        <a:off x="807670" y="2416103"/>
        <a:ext cx="7156432" cy="371557"/>
      </dsp:txXfrm>
    </dsp:sp>
    <dsp:sp modelId="{F7782DD9-6705-41AC-B9CD-22E9AEC650BC}">
      <dsp:nvSpPr>
        <dsp:cNvPr id="0" name=""/>
        <dsp:cNvSpPr/>
      </dsp:nvSpPr>
      <dsp:spPr>
        <a:xfrm>
          <a:off x="575447" y="2369658"/>
          <a:ext cx="464446" cy="464446"/>
        </a:xfrm>
        <a:prstGeom prst="ellipse">
          <a:avLst/>
        </a:prstGeom>
        <a:solidFill>
          <a:schemeClr val="tx2">
            <a:lumMod val="40000"/>
            <a:lumOff val="6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FE01AF3F-0C27-484D-82CE-88CEF0835917}">
      <dsp:nvSpPr>
        <dsp:cNvPr id="0" name=""/>
        <dsp:cNvSpPr/>
      </dsp:nvSpPr>
      <dsp:spPr>
        <a:xfrm>
          <a:off x="623282" y="2973357"/>
          <a:ext cx="7340820" cy="37155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4924" tIns="38100" rIns="38100" bIns="38100" numCol="1" spcCol="1270" anchor="ctr" anchorCtr="0">
          <a:noAutofit/>
        </a:bodyPr>
        <a:lstStyle/>
        <a:p>
          <a:pPr marL="0" lvl="0" indent="0" algn="l" defTabSz="666750">
            <a:lnSpc>
              <a:spcPct val="90000"/>
            </a:lnSpc>
            <a:spcBef>
              <a:spcPct val="0"/>
            </a:spcBef>
            <a:spcAft>
              <a:spcPct val="35000"/>
            </a:spcAft>
            <a:buNone/>
          </a:pPr>
          <a:r>
            <a:rPr lang="sv-SE" sz="1500" kern="1200"/>
            <a:t>Varje avsnitt avslutas med frågan" Är xx viktigt för dig att prata mer om?"  </a:t>
          </a:r>
        </a:p>
      </dsp:txBody>
      <dsp:txXfrm>
        <a:off x="623282" y="2973357"/>
        <a:ext cx="7340820" cy="371557"/>
      </dsp:txXfrm>
    </dsp:sp>
    <dsp:sp modelId="{BBB1FE95-3F84-4158-8681-13C61220E2FE}">
      <dsp:nvSpPr>
        <dsp:cNvPr id="0" name=""/>
        <dsp:cNvSpPr/>
      </dsp:nvSpPr>
      <dsp:spPr>
        <a:xfrm>
          <a:off x="391059" y="2926912"/>
          <a:ext cx="464446" cy="464446"/>
        </a:xfrm>
        <a:prstGeom prst="ellipse">
          <a:avLst/>
        </a:prstGeom>
        <a:solidFill>
          <a:schemeClr val="tx2">
            <a:lumMod val="40000"/>
            <a:lumOff val="6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455A2EBB-B4D7-4FB7-B341-6DC9AC59B1BE}">
      <dsp:nvSpPr>
        <dsp:cNvPr id="0" name=""/>
        <dsp:cNvSpPr/>
      </dsp:nvSpPr>
      <dsp:spPr>
        <a:xfrm>
          <a:off x="286803" y="3531020"/>
          <a:ext cx="7677299" cy="37155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4924" tIns="38100" rIns="38100" bIns="38100" numCol="1" spcCol="1270" anchor="ctr" anchorCtr="0">
          <a:noAutofit/>
        </a:bodyPr>
        <a:lstStyle/>
        <a:p>
          <a:pPr marL="0" lvl="0" indent="0" algn="l" defTabSz="666750">
            <a:lnSpc>
              <a:spcPct val="90000"/>
            </a:lnSpc>
            <a:spcBef>
              <a:spcPct val="0"/>
            </a:spcBef>
            <a:spcAft>
              <a:spcPct val="35000"/>
            </a:spcAft>
            <a:buNone/>
          </a:pPr>
          <a:r>
            <a:rPr lang="sv-SE" sz="1500" kern="1200"/>
            <a:t>Patient och anhörig får i slutet även prioritera vad som är viktigast att börja med</a:t>
          </a:r>
        </a:p>
      </dsp:txBody>
      <dsp:txXfrm>
        <a:off x="286803" y="3531020"/>
        <a:ext cx="7677299" cy="371557"/>
      </dsp:txXfrm>
    </dsp:sp>
    <dsp:sp modelId="{0B04CA6E-799A-4A52-BC58-9B9A982391AF}">
      <dsp:nvSpPr>
        <dsp:cNvPr id="0" name=""/>
        <dsp:cNvSpPr/>
      </dsp:nvSpPr>
      <dsp:spPr>
        <a:xfrm>
          <a:off x="54580" y="3484575"/>
          <a:ext cx="464446" cy="464446"/>
        </a:xfrm>
        <a:prstGeom prst="ellipse">
          <a:avLst/>
        </a:prstGeom>
        <a:solidFill>
          <a:schemeClr val="tx2">
            <a:lumMod val="40000"/>
            <a:lumOff val="6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291FF9-E676-4BA7-AC14-7A3571132033}">
      <dsp:nvSpPr>
        <dsp:cNvPr id="0" name=""/>
        <dsp:cNvSpPr/>
      </dsp:nvSpPr>
      <dsp:spPr>
        <a:xfrm>
          <a:off x="-4620992" y="-708611"/>
          <a:ext cx="5505660" cy="5505660"/>
        </a:xfrm>
        <a:prstGeom prst="blockArc">
          <a:avLst>
            <a:gd name="adj1" fmla="val 18900000"/>
            <a:gd name="adj2" fmla="val 2700000"/>
            <a:gd name="adj3" fmla="val 392"/>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DDBAA7E-16C5-4962-9BFB-77C03D9D1533}">
      <dsp:nvSpPr>
        <dsp:cNvPr id="0" name=""/>
        <dsp:cNvSpPr/>
      </dsp:nvSpPr>
      <dsp:spPr>
        <a:xfrm>
          <a:off x="286803" y="185860"/>
          <a:ext cx="7677299" cy="37155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4924" tIns="35560" rIns="35560" bIns="35560" numCol="1" spcCol="1270" anchor="ctr" anchorCtr="0">
          <a:noAutofit/>
        </a:bodyPr>
        <a:lstStyle/>
        <a:p>
          <a:pPr marL="0" lvl="0" indent="0" algn="l" defTabSz="622300">
            <a:lnSpc>
              <a:spcPct val="90000"/>
            </a:lnSpc>
            <a:spcBef>
              <a:spcPct val="0"/>
            </a:spcBef>
            <a:spcAft>
              <a:spcPct val="35000"/>
            </a:spcAft>
            <a:buNone/>
          </a:pPr>
          <a:r>
            <a:rPr lang="sv-SE" sz="1400" kern="1200"/>
            <a:t>Frågor om fungerande vardag </a:t>
          </a:r>
        </a:p>
      </dsp:txBody>
      <dsp:txXfrm>
        <a:off x="286803" y="185860"/>
        <a:ext cx="7677299" cy="371557"/>
      </dsp:txXfrm>
    </dsp:sp>
    <dsp:sp modelId="{F39AA5E3-A79E-4C4F-826D-B6033B1B03F9}">
      <dsp:nvSpPr>
        <dsp:cNvPr id="0" name=""/>
        <dsp:cNvSpPr/>
      </dsp:nvSpPr>
      <dsp:spPr>
        <a:xfrm>
          <a:off x="54580" y="139415"/>
          <a:ext cx="464446" cy="464446"/>
        </a:xfrm>
        <a:prstGeom prst="ellipse">
          <a:avLst/>
        </a:prstGeom>
        <a:solidFill>
          <a:schemeClr val="tx2">
            <a:lumMod val="40000"/>
            <a:lumOff val="6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75AB9987-1DAC-47F7-9BBF-BF3CB0EED9F0}">
      <dsp:nvSpPr>
        <dsp:cNvPr id="0" name=""/>
        <dsp:cNvSpPr/>
      </dsp:nvSpPr>
      <dsp:spPr>
        <a:xfrm>
          <a:off x="623282" y="743523"/>
          <a:ext cx="7340820" cy="37155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4924" tIns="35560" rIns="35560" bIns="35560" numCol="1" spcCol="1270" anchor="ctr" anchorCtr="0">
          <a:noAutofit/>
        </a:bodyPr>
        <a:lstStyle/>
        <a:p>
          <a:pPr marL="0" lvl="0" indent="0" algn="l" defTabSz="622300">
            <a:lnSpc>
              <a:spcPct val="90000"/>
            </a:lnSpc>
            <a:spcBef>
              <a:spcPct val="0"/>
            </a:spcBef>
            <a:spcAft>
              <a:spcPct val="35000"/>
            </a:spcAft>
            <a:buNone/>
          </a:pPr>
          <a:r>
            <a:rPr lang="sv-SE" sz="1400" kern="1200"/>
            <a:t>Frågor om kommunikation </a:t>
          </a:r>
        </a:p>
      </dsp:txBody>
      <dsp:txXfrm>
        <a:off x="623282" y="743523"/>
        <a:ext cx="7340820" cy="371557"/>
      </dsp:txXfrm>
    </dsp:sp>
    <dsp:sp modelId="{559FC8D9-4789-4885-9400-A887B3A16639}">
      <dsp:nvSpPr>
        <dsp:cNvPr id="0" name=""/>
        <dsp:cNvSpPr/>
      </dsp:nvSpPr>
      <dsp:spPr>
        <a:xfrm>
          <a:off x="391059" y="697078"/>
          <a:ext cx="464446" cy="464446"/>
        </a:xfrm>
        <a:prstGeom prst="ellipse">
          <a:avLst/>
        </a:prstGeom>
        <a:solidFill>
          <a:schemeClr val="tx2">
            <a:lumMod val="40000"/>
            <a:lumOff val="6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8C6A6666-E1B8-49BC-83C7-268615692FC4}">
      <dsp:nvSpPr>
        <dsp:cNvPr id="0" name=""/>
        <dsp:cNvSpPr/>
      </dsp:nvSpPr>
      <dsp:spPr>
        <a:xfrm>
          <a:off x="807670" y="1300777"/>
          <a:ext cx="7156432" cy="37155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4924" tIns="35560" rIns="35560" bIns="35560" numCol="1" spcCol="1270" anchor="ctr" anchorCtr="0">
          <a:noAutofit/>
        </a:bodyPr>
        <a:lstStyle/>
        <a:p>
          <a:pPr marL="0" lvl="0" indent="0" algn="l" defTabSz="622300">
            <a:lnSpc>
              <a:spcPct val="90000"/>
            </a:lnSpc>
            <a:spcBef>
              <a:spcPct val="0"/>
            </a:spcBef>
            <a:spcAft>
              <a:spcPct val="35000"/>
            </a:spcAft>
            <a:buNone/>
          </a:pPr>
          <a:r>
            <a:rPr lang="sv-SE" sz="1400" kern="1200"/>
            <a:t>Frågor om hälsa och hygien </a:t>
          </a:r>
        </a:p>
      </dsp:txBody>
      <dsp:txXfrm>
        <a:off x="807670" y="1300777"/>
        <a:ext cx="7156432" cy="371557"/>
      </dsp:txXfrm>
    </dsp:sp>
    <dsp:sp modelId="{67720A09-C92F-4183-82A8-FBB103535098}">
      <dsp:nvSpPr>
        <dsp:cNvPr id="0" name=""/>
        <dsp:cNvSpPr/>
      </dsp:nvSpPr>
      <dsp:spPr>
        <a:xfrm>
          <a:off x="575447" y="1254332"/>
          <a:ext cx="464446" cy="464446"/>
        </a:xfrm>
        <a:prstGeom prst="ellipse">
          <a:avLst/>
        </a:prstGeom>
        <a:solidFill>
          <a:schemeClr val="tx2">
            <a:lumMod val="40000"/>
            <a:lumOff val="6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54B54618-84F2-4CFA-A707-CACFCF3F4155}">
      <dsp:nvSpPr>
        <dsp:cNvPr id="0" name=""/>
        <dsp:cNvSpPr/>
      </dsp:nvSpPr>
      <dsp:spPr>
        <a:xfrm>
          <a:off x="866544" y="1858440"/>
          <a:ext cx="7097558" cy="37155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4924" tIns="35560" rIns="35560" bIns="35560" numCol="1" spcCol="1270" anchor="ctr" anchorCtr="0">
          <a:noAutofit/>
        </a:bodyPr>
        <a:lstStyle/>
        <a:p>
          <a:pPr marL="0" lvl="0" indent="0" algn="l" defTabSz="622300">
            <a:lnSpc>
              <a:spcPct val="90000"/>
            </a:lnSpc>
            <a:spcBef>
              <a:spcPct val="0"/>
            </a:spcBef>
            <a:spcAft>
              <a:spcPct val="35000"/>
            </a:spcAft>
            <a:buNone/>
          </a:pPr>
          <a:r>
            <a:rPr lang="sv-SE" sz="1400" kern="1200"/>
            <a:t>Frågor om relationer </a:t>
          </a:r>
        </a:p>
      </dsp:txBody>
      <dsp:txXfrm>
        <a:off x="866544" y="1858440"/>
        <a:ext cx="7097558" cy="371557"/>
      </dsp:txXfrm>
    </dsp:sp>
    <dsp:sp modelId="{F7782DD9-6705-41AC-B9CD-22E9AEC650BC}">
      <dsp:nvSpPr>
        <dsp:cNvPr id="0" name=""/>
        <dsp:cNvSpPr/>
      </dsp:nvSpPr>
      <dsp:spPr>
        <a:xfrm>
          <a:off x="634321" y="1811995"/>
          <a:ext cx="464446" cy="464446"/>
        </a:xfrm>
        <a:prstGeom prst="ellipse">
          <a:avLst/>
        </a:prstGeom>
        <a:solidFill>
          <a:schemeClr val="tx2">
            <a:lumMod val="40000"/>
            <a:lumOff val="6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6ED424CB-85F1-4CCE-92B2-AB05B6FD035B}">
      <dsp:nvSpPr>
        <dsp:cNvPr id="0" name=""/>
        <dsp:cNvSpPr/>
      </dsp:nvSpPr>
      <dsp:spPr>
        <a:xfrm>
          <a:off x="807670" y="2416103"/>
          <a:ext cx="7156432" cy="37155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4924" tIns="35560" rIns="35560" bIns="35560" numCol="1" spcCol="1270" anchor="ctr" anchorCtr="0">
          <a:noAutofit/>
        </a:bodyPr>
        <a:lstStyle/>
        <a:p>
          <a:pPr marL="0" lvl="0" indent="0" algn="l" defTabSz="622300">
            <a:lnSpc>
              <a:spcPct val="90000"/>
            </a:lnSpc>
            <a:spcBef>
              <a:spcPct val="0"/>
            </a:spcBef>
            <a:spcAft>
              <a:spcPct val="35000"/>
            </a:spcAft>
            <a:buNone/>
          </a:pPr>
          <a:r>
            <a:rPr lang="sv-SE" sz="1400" kern="1200"/>
            <a:t>Varje avsnitt avslutas med frågan" Är xx viktigt för dig att prata mer om?"  </a:t>
          </a:r>
        </a:p>
      </dsp:txBody>
      <dsp:txXfrm>
        <a:off x="807670" y="2416103"/>
        <a:ext cx="7156432" cy="371557"/>
      </dsp:txXfrm>
    </dsp:sp>
    <dsp:sp modelId="{BBB1FE95-3F84-4158-8681-13C61220E2FE}">
      <dsp:nvSpPr>
        <dsp:cNvPr id="0" name=""/>
        <dsp:cNvSpPr/>
      </dsp:nvSpPr>
      <dsp:spPr>
        <a:xfrm>
          <a:off x="575447" y="2369658"/>
          <a:ext cx="464446" cy="464446"/>
        </a:xfrm>
        <a:prstGeom prst="ellipse">
          <a:avLst/>
        </a:prstGeom>
        <a:solidFill>
          <a:schemeClr val="tx2">
            <a:lumMod val="40000"/>
            <a:lumOff val="6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36508B7E-36EC-4070-9B2A-472CA23B4658}">
      <dsp:nvSpPr>
        <dsp:cNvPr id="0" name=""/>
        <dsp:cNvSpPr/>
      </dsp:nvSpPr>
      <dsp:spPr>
        <a:xfrm>
          <a:off x="623282" y="2973357"/>
          <a:ext cx="7340820" cy="37155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4924" tIns="35560" rIns="35560" bIns="35560" numCol="1" spcCol="1270" anchor="ctr" anchorCtr="0">
          <a:noAutofit/>
        </a:bodyPr>
        <a:lstStyle/>
        <a:p>
          <a:pPr marL="0" lvl="0" indent="0" algn="l" defTabSz="622300">
            <a:lnSpc>
              <a:spcPct val="90000"/>
            </a:lnSpc>
            <a:spcBef>
              <a:spcPct val="0"/>
            </a:spcBef>
            <a:spcAft>
              <a:spcPct val="35000"/>
            </a:spcAft>
            <a:buNone/>
          </a:pPr>
          <a:r>
            <a:rPr lang="sv-SE" sz="1400" kern="1200"/>
            <a:t>Patient och anhörig får i slutet även prioritera vad som är viktigast att börja med</a:t>
          </a:r>
        </a:p>
      </dsp:txBody>
      <dsp:txXfrm>
        <a:off x="623282" y="2973357"/>
        <a:ext cx="7340820" cy="371557"/>
      </dsp:txXfrm>
    </dsp:sp>
    <dsp:sp modelId="{0B04CA6E-799A-4A52-BC58-9B9A982391AF}">
      <dsp:nvSpPr>
        <dsp:cNvPr id="0" name=""/>
        <dsp:cNvSpPr/>
      </dsp:nvSpPr>
      <dsp:spPr>
        <a:xfrm>
          <a:off x="391059" y="2926912"/>
          <a:ext cx="464446" cy="464446"/>
        </a:xfrm>
        <a:prstGeom prst="ellipse">
          <a:avLst/>
        </a:prstGeom>
        <a:solidFill>
          <a:schemeClr val="tx2">
            <a:lumMod val="40000"/>
            <a:lumOff val="6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F309F775-FDBD-431C-BDF0-8FF26B87EEFF}">
      <dsp:nvSpPr>
        <dsp:cNvPr id="0" name=""/>
        <dsp:cNvSpPr/>
      </dsp:nvSpPr>
      <dsp:spPr>
        <a:xfrm>
          <a:off x="286803" y="3531020"/>
          <a:ext cx="7677299" cy="37155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4924" tIns="35560" rIns="35560" bIns="35560" numCol="1" spcCol="1270" anchor="ctr" anchorCtr="0">
          <a:noAutofit/>
        </a:bodyPr>
        <a:lstStyle/>
        <a:p>
          <a:pPr marL="0" lvl="0" indent="0" algn="l" defTabSz="622300">
            <a:lnSpc>
              <a:spcPct val="90000"/>
            </a:lnSpc>
            <a:spcBef>
              <a:spcPct val="0"/>
            </a:spcBef>
            <a:spcAft>
              <a:spcPct val="35000"/>
            </a:spcAft>
            <a:buNone/>
          </a:pPr>
          <a:endParaRPr lang="sv-SE" sz="1400" kern="1200"/>
        </a:p>
      </dsp:txBody>
      <dsp:txXfrm>
        <a:off x="286803" y="3531020"/>
        <a:ext cx="7677299" cy="371557"/>
      </dsp:txXfrm>
    </dsp:sp>
    <dsp:sp modelId="{C0C2C0E5-8B46-443E-8235-FB2FB233FB73}">
      <dsp:nvSpPr>
        <dsp:cNvPr id="0" name=""/>
        <dsp:cNvSpPr/>
      </dsp:nvSpPr>
      <dsp:spPr>
        <a:xfrm>
          <a:off x="54580" y="3484575"/>
          <a:ext cx="464446" cy="464446"/>
        </a:xfrm>
        <a:prstGeom prst="ellipse">
          <a:avLst/>
        </a:prstGeom>
        <a:solidFill>
          <a:schemeClr val="tx2">
            <a:lumMod val="20000"/>
            <a:lumOff val="8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291FF9-E676-4BA7-AC14-7A3571132033}">
      <dsp:nvSpPr>
        <dsp:cNvPr id="0" name=""/>
        <dsp:cNvSpPr/>
      </dsp:nvSpPr>
      <dsp:spPr>
        <a:xfrm>
          <a:off x="-4621984" y="-708611"/>
          <a:ext cx="5505660" cy="5505660"/>
        </a:xfrm>
        <a:prstGeom prst="blockArc">
          <a:avLst>
            <a:gd name="adj1" fmla="val 18900000"/>
            <a:gd name="adj2" fmla="val 2700000"/>
            <a:gd name="adj3" fmla="val 392"/>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F41E88C-3D06-456D-B8C3-F06E048514F5}">
      <dsp:nvSpPr>
        <dsp:cNvPr id="0" name=""/>
        <dsp:cNvSpPr/>
      </dsp:nvSpPr>
      <dsp:spPr>
        <a:xfrm>
          <a:off x="329967" y="215297"/>
          <a:ext cx="7633144" cy="43043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1654" tIns="35560" rIns="35560" bIns="35560" numCol="1" spcCol="1270" anchor="ctr" anchorCtr="0">
          <a:noAutofit/>
        </a:bodyPr>
        <a:lstStyle/>
        <a:p>
          <a:pPr marL="0" lvl="0" indent="0" algn="l" defTabSz="622300">
            <a:lnSpc>
              <a:spcPct val="90000"/>
            </a:lnSpc>
            <a:spcBef>
              <a:spcPct val="0"/>
            </a:spcBef>
            <a:spcAft>
              <a:spcPct val="35000"/>
            </a:spcAft>
            <a:buNone/>
          </a:pPr>
          <a:r>
            <a:rPr lang="sv-SE" sz="1400" kern="1200"/>
            <a:t>Frågor om kommunikation </a:t>
          </a:r>
        </a:p>
      </dsp:txBody>
      <dsp:txXfrm>
        <a:off x="329967" y="215297"/>
        <a:ext cx="7633144" cy="430430"/>
      </dsp:txXfrm>
    </dsp:sp>
    <dsp:sp modelId="{559FC8D9-4789-4885-9400-A887B3A16639}">
      <dsp:nvSpPr>
        <dsp:cNvPr id="0" name=""/>
        <dsp:cNvSpPr/>
      </dsp:nvSpPr>
      <dsp:spPr>
        <a:xfrm>
          <a:off x="60947" y="161493"/>
          <a:ext cx="538038" cy="538038"/>
        </a:xfrm>
        <a:prstGeom prst="ellipse">
          <a:avLst/>
        </a:prstGeom>
        <a:solidFill>
          <a:schemeClr val="tx2">
            <a:lumMod val="40000"/>
            <a:lumOff val="6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1324E156-F660-4743-B0B4-C1B829C5AF8F}">
      <dsp:nvSpPr>
        <dsp:cNvPr id="0" name=""/>
        <dsp:cNvSpPr/>
      </dsp:nvSpPr>
      <dsp:spPr>
        <a:xfrm>
          <a:off x="684025" y="860861"/>
          <a:ext cx="7279085" cy="43043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1654" tIns="35560" rIns="35560" bIns="35560" numCol="1" spcCol="1270" anchor="ctr" anchorCtr="0">
          <a:noAutofit/>
        </a:bodyPr>
        <a:lstStyle/>
        <a:p>
          <a:pPr marL="0" lvl="0" indent="0" algn="l" defTabSz="622300">
            <a:lnSpc>
              <a:spcPct val="90000"/>
            </a:lnSpc>
            <a:spcBef>
              <a:spcPct val="0"/>
            </a:spcBef>
            <a:spcAft>
              <a:spcPct val="35000"/>
            </a:spcAft>
            <a:buNone/>
          </a:pPr>
          <a:r>
            <a:rPr lang="sv-SE" sz="1400" kern="1200"/>
            <a:t>Frågor om hälsa och hygien </a:t>
          </a:r>
        </a:p>
      </dsp:txBody>
      <dsp:txXfrm>
        <a:off x="684025" y="860861"/>
        <a:ext cx="7279085" cy="430430"/>
      </dsp:txXfrm>
    </dsp:sp>
    <dsp:sp modelId="{67720A09-C92F-4183-82A8-FBB103535098}">
      <dsp:nvSpPr>
        <dsp:cNvPr id="0" name=""/>
        <dsp:cNvSpPr/>
      </dsp:nvSpPr>
      <dsp:spPr>
        <a:xfrm>
          <a:off x="415006" y="807057"/>
          <a:ext cx="538038" cy="538038"/>
        </a:xfrm>
        <a:prstGeom prst="ellipse">
          <a:avLst/>
        </a:prstGeom>
        <a:solidFill>
          <a:schemeClr val="tx2">
            <a:lumMod val="40000"/>
            <a:lumOff val="6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A8234E53-C2AE-411C-92F6-0DDFE5FE7B5E}">
      <dsp:nvSpPr>
        <dsp:cNvPr id="0" name=""/>
        <dsp:cNvSpPr/>
      </dsp:nvSpPr>
      <dsp:spPr>
        <a:xfrm>
          <a:off x="845928" y="1506425"/>
          <a:ext cx="7117183" cy="43043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1654" tIns="35560" rIns="35560" bIns="35560" numCol="1" spcCol="1270" anchor="ctr" anchorCtr="0">
          <a:noAutofit/>
        </a:bodyPr>
        <a:lstStyle/>
        <a:p>
          <a:pPr marL="0" lvl="0" indent="0" algn="l" defTabSz="622300">
            <a:lnSpc>
              <a:spcPct val="90000"/>
            </a:lnSpc>
            <a:spcBef>
              <a:spcPct val="0"/>
            </a:spcBef>
            <a:spcAft>
              <a:spcPct val="35000"/>
            </a:spcAft>
            <a:buNone/>
          </a:pPr>
          <a:r>
            <a:rPr lang="sv-SE" sz="1400" kern="1200"/>
            <a:t>Frågor om relationer </a:t>
          </a:r>
        </a:p>
      </dsp:txBody>
      <dsp:txXfrm>
        <a:off x="845928" y="1506425"/>
        <a:ext cx="7117183" cy="430430"/>
      </dsp:txXfrm>
    </dsp:sp>
    <dsp:sp modelId="{F7782DD9-6705-41AC-B9CD-22E9AEC650BC}">
      <dsp:nvSpPr>
        <dsp:cNvPr id="0" name=""/>
        <dsp:cNvSpPr/>
      </dsp:nvSpPr>
      <dsp:spPr>
        <a:xfrm>
          <a:off x="576908" y="1452622"/>
          <a:ext cx="538038" cy="538038"/>
        </a:xfrm>
        <a:prstGeom prst="ellipse">
          <a:avLst/>
        </a:prstGeom>
        <a:solidFill>
          <a:schemeClr val="tx2">
            <a:lumMod val="40000"/>
            <a:lumOff val="6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267C9D02-C97A-438A-8540-B1DC03E79CBA}">
      <dsp:nvSpPr>
        <dsp:cNvPr id="0" name=""/>
        <dsp:cNvSpPr/>
      </dsp:nvSpPr>
      <dsp:spPr>
        <a:xfrm>
          <a:off x="845928" y="2151581"/>
          <a:ext cx="7117183" cy="43043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1654" tIns="35560" rIns="35560" bIns="35560" numCol="1" spcCol="1270" anchor="ctr" anchorCtr="0">
          <a:noAutofit/>
        </a:bodyPr>
        <a:lstStyle/>
        <a:p>
          <a:pPr marL="0" lvl="0" indent="0" algn="l" defTabSz="622300">
            <a:lnSpc>
              <a:spcPct val="90000"/>
            </a:lnSpc>
            <a:spcBef>
              <a:spcPct val="0"/>
            </a:spcBef>
            <a:spcAft>
              <a:spcPct val="35000"/>
            </a:spcAft>
            <a:buNone/>
          </a:pPr>
          <a:r>
            <a:rPr lang="sv-SE" sz="1400" kern="1200"/>
            <a:t>Varje avsnitt avslutas med frågan" Är xx viktigt för dig att prata mer om?"  </a:t>
          </a:r>
        </a:p>
      </dsp:txBody>
      <dsp:txXfrm>
        <a:off x="845928" y="2151581"/>
        <a:ext cx="7117183" cy="430430"/>
      </dsp:txXfrm>
    </dsp:sp>
    <dsp:sp modelId="{BBB1FE95-3F84-4158-8681-13C61220E2FE}">
      <dsp:nvSpPr>
        <dsp:cNvPr id="0" name=""/>
        <dsp:cNvSpPr/>
      </dsp:nvSpPr>
      <dsp:spPr>
        <a:xfrm>
          <a:off x="576908" y="2097777"/>
          <a:ext cx="538038" cy="538038"/>
        </a:xfrm>
        <a:prstGeom prst="ellipse">
          <a:avLst/>
        </a:prstGeom>
        <a:solidFill>
          <a:schemeClr val="tx2">
            <a:lumMod val="40000"/>
            <a:lumOff val="6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219C5DA2-54D8-4047-89D0-0C916AD6D72A}">
      <dsp:nvSpPr>
        <dsp:cNvPr id="0" name=""/>
        <dsp:cNvSpPr/>
      </dsp:nvSpPr>
      <dsp:spPr>
        <a:xfrm>
          <a:off x="684025" y="2797145"/>
          <a:ext cx="7279085" cy="43043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1654" tIns="35560" rIns="35560" bIns="35560" numCol="1" spcCol="1270" anchor="ctr" anchorCtr="0">
          <a:noAutofit/>
        </a:bodyPr>
        <a:lstStyle/>
        <a:p>
          <a:pPr marL="0" lvl="0" indent="0" algn="l" defTabSz="622300">
            <a:lnSpc>
              <a:spcPct val="90000"/>
            </a:lnSpc>
            <a:spcBef>
              <a:spcPct val="0"/>
            </a:spcBef>
            <a:spcAft>
              <a:spcPct val="35000"/>
            </a:spcAft>
            <a:buNone/>
          </a:pPr>
          <a:r>
            <a:rPr lang="sv-SE" sz="1400" kern="1200"/>
            <a:t>Patient och anhörig får i slutet även prioritera vad som är viktigast att börja med</a:t>
          </a:r>
        </a:p>
      </dsp:txBody>
      <dsp:txXfrm>
        <a:off x="684025" y="2797145"/>
        <a:ext cx="7279085" cy="430430"/>
      </dsp:txXfrm>
    </dsp:sp>
    <dsp:sp modelId="{0B04CA6E-799A-4A52-BC58-9B9A982391AF}">
      <dsp:nvSpPr>
        <dsp:cNvPr id="0" name=""/>
        <dsp:cNvSpPr/>
      </dsp:nvSpPr>
      <dsp:spPr>
        <a:xfrm>
          <a:off x="415006" y="2743341"/>
          <a:ext cx="538038" cy="538038"/>
        </a:xfrm>
        <a:prstGeom prst="ellipse">
          <a:avLst/>
        </a:prstGeom>
        <a:solidFill>
          <a:schemeClr val="tx2">
            <a:lumMod val="40000"/>
            <a:lumOff val="6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732B6126-B7E7-4D22-B848-C41320CD1D09}">
      <dsp:nvSpPr>
        <dsp:cNvPr id="0" name=""/>
        <dsp:cNvSpPr/>
      </dsp:nvSpPr>
      <dsp:spPr>
        <a:xfrm>
          <a:off x="329967" y="3442710"/>
          <a:ext cx="7633144" cy="43043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1654" tIns="35560" rIns="35560" bIns="35560" numCol="1" spcCol="1270" anchor="ctr" anchorCtr="0">
          <a:noAutofit/>
        </a:bodyPr>
        <a:lstStyle/>
        <a:p>
          <a:pPr marL="0" lvl="0" indent="0" algn="l" defTabSz="622300">
            <a:lnSpc>
              <a:spcPct val="90000"/>
            </a:lnSpc>
            <a:spcBef>
              <a:spcPct val="0"/>
            </a:spcBef>
            <a:spcAft>
              <a:spcPct val="35000"/>
            </a:spcAft>
            <a:buNone/>
          </a:pPr>
          <a:endParaRPr lang="sv-SE" sz="1400" kern="1200"/>
        </a:p>
      </dsp:txBody>
      <dsp:txXfrm>
        <a:off x="329967" y="3442710"/>
        <a:ext cx="7633144" cy="430430"/>
      </dsp:txXfrm>
    </dsp:sp>
    <dsp:sp modelId="{C0C2C0E5-8B46-443E-8235-FB2FB233FB73}">
      <dsp:nvSpPr>
        <dsp:cNvPr id="0" name=""/>
        <dsp:cNvSpPr/>
      </dsp:nvSpPr>
      <dsp:spPr>
        <a:xfrm>
          <a:off x="60947" y="3388906"/>
          <a:ext cx="538038" cy="538038"/>
        </a:xfrm>
        <a:prstGeom prst="ellipse">
          <a:avLst/>
        </a:prstGeom>
        <a:solidFill>
          <a:schemeClr val="tx2">
            <a:lumMod val="20000"/>
            <a:lumOff val="8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291FF9-E676-4BA7-AC14-7A3571132033}">
      <dsp:nvSpPr>
        <dsp:cNvPr id="0" name=""/>
        <dsp:cNvSpPr/>
      </dsp:nvSpPr>
      <dsp:spPr>
        <a:xfrm>
          <a:off x="-4621984" y="-708611"/>
          <a:ext cx="5505660" cy="5505660"/>
        </a:xfrm>
        <a:prstGeom prst="blockArc">
          <a:avLst>
            <a:gd name="adj1" fmla="val 18900000"/>
            <a:gd name="adj2" fmla="val 2700000"/>
            <a:gd name="adj3" fmla="val 392"/>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90B6E49-B13A-4837-8D3F-13743F30171C}">
      <dsp:nvSpPr>
        <dsp:cNvPr id="0" name=""/>
        <dsp:cNvSpPr/>
      </dsp:nvSpPr>
      <dsp:spPr>
        <a:xfrm>
          <a:off x="329967" y="215297"/>
          <a:ext cx="7633144" cy="43043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1654" tIns="35560" rIns="35560" bIns="35560" numCol="1" spcCol="1270" anchor="ctr" anchorCtr="0">
          <a:noAutofit/>
        </a:bodyPr>
        <a:lstStyle/>
        <a:p>
          <a:pPr marL="0" lvl="0" indent="0" algn="l" defTabSz="622300">
            <a:lnSpc>
              <a:spcPct val="90000"/>
            </a:lnSpc>
            <a:spcBef>
              <a:spcPct val="0"/>
            </a:spcBef>
            <a:spcAft>
              <a:spcPct val="35000"/>
            </a:spcAft>
            <a:buNone/>
          </a:pPr>
          <a:r>
            <a:rPr lang="sv-SE" sz="1400" kern="1200"/>
            <a:t>Frågor om hälsa och hygien </a:t>
          </a:r>
        </a:p>
      </dsp:txBody>
      <dsp:txXfrm>
        <a:off x="329967" y="215297"/>
        <a:ext cx="7633144" cy="430430"/>
      </dsp:txXfrm>
    </dsp:sp>
    <dsp:sp modelId="{67720A09-C92F-4183-82A8-FBB103535098}">
      <dsp:nvSpPr>
        <dsp:cNvPr id="0" name=""/>
        <dsp:cNvSpPr/>
      </dsp:nvSpPr>
      <dsp:spPr>
        <a:xfrm>
          <a:off x="60947" y="161493"/>
          <a:ext cx="538038" cy="538038"/>
        </a:xfrm>
        <a:prstGeom prst="ellipse">
          <a:avLst/>
        </a:prstGeom>
        <a:solidFill>
          <a:schemeClr val="tx2">
            <a:lumMod val="40000"/>
            <a:lumOff val="6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EE69291E-47FE-44DC-AA3A-B43218DC7398}">
      <dsp:nvSpPr>
        <dsp:cNvPr id="0" name=""/>
        <dsp:cNvSpPr/>
      </dsp:nvSpPr>
      <dsp:spPr>
        <a:xfrm>
          <a:off x="684025" y="860861"/>
          <a:ext cx="7279085" cy="43043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1654" tIns="35560" rIns="35560" bIns="35560" numCol="1" spcCol="1270" anchor="ctr" anchorCtr="0">
          <a:noAutofit/>
        </a:bodyPr>
        <a:lstStyle/>
        <a:p>
          <a:pPr marL="0" lvl="0" indent="0" algn="l" defTabSz="622300">
            <a:lnSpc>
              <a:spcPct val="90000"/>
            </a:lnSpc>
            <a:spcBef>
              <a:spcPct val="0"/>
            </a:spcBef>
            <a:spcAft>
              <a:spcPct val="35000"/>
            </a:spcAft>
            <a:buNone/>
          </a:pPr>
          <a:r>
            <a:rPr lang="sv-SE" sz="1400" kern="1200"/>
            <a:t>Frågor om relationer </a:t>
          </a:r>
        </a:p>
      </dsp:txBody>
      <dsp:txXfrm>
        <a:off x="684025" y="860861"/>
        <a:ext cx="7279085" cy="430430"/>
      </dsp:txXfrm>
    </dsp:sp>
    <dsp:sp modelId="{F7782DD9-6705-41AC-B9CD-22E9AEC650BC}">
      <dsp:nvSpPr>
        <dsp:cNvPr id="0" name=""/>
        <dsp:cNvSpPr/>
      </dsp:nvSpPr>
      <dsp:spPr>
        <a:xfrm>
          <a:off x="415006" y="807057"/>
          <a:ext cx="538038" cy="538038"/>
        </a:xfrm>
        <a:prstGeom prst="ellipse">
          <a:avLst/>
        </a:prstGeom>
        <a:solidFill>
          <a:schemeClr val="tx2">
            <a:lumMod val="40000"/>
            <a:lumOff val="6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22B76B6D-E975-4D2E-B69E-0186932CF74E}">
      <dsp:nvSpPr>
        <dsp:cNvPr id="0" name=""/>
        <dsp:cNvSpPr/>
      </dsp:nvSpPr>
      <dsp:spPr>
        <a:xfrm>
          <a:off x="845928" y="1506425"/>
          <a:ext cx="7117183" cy="43043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1654" tIns="35560" rIns="35560" bIns="35560" numCol="1" spcCol="1270" anchor="ctr" anchorCtr="0">
          <a:noAutofit/>
        </a:bodyPr>
        <a:lstStyle/>
        <a:p>
          <a:pPr marL="0" lvl="0" indent="0" algn="l" defTabSz="622300">
            <a:lnSpc>
              <a:spcPct val="90000"/>
            </a:lnSpc>
            <a:spcBef>
              <a:spcPct val="0"/>
            </a:spcBef>
            <a:spcAft>
              <a:spcPct val="35000"/>
            </a:spcAft>
            <a:buNone/>
          </a:pPr>
          <a:r>
            <a:rPr lang="sv-SE" sz="1400" kern="1200"/>
            <a:t>Varje avsnitt avslutas med frågan" Är xx viktigt för dig att prata mer om?"  </a:t>
          </a:r>
        </a:p>
      </dsp:txBody>
      <dsp:txXfrm>
        <a:off x="845928" y="1506425"/>
        <a:ext cx="7117183" cy="430430"/>
      </dsp:txXfrm>
    </dsp:sp>
    <dsp:sp modelId="{BBB1FE95-3F84-4158-8681-13C61220E2FE}">
      <dsp:nvSpPr>
        <dsp:cNvPr id="0" name=""/>
        <dsp:cNvSpPr/>
      </dsp:nvSpPr>
      <dsp:spPr>
        <a:xfrm>
          <a:off x="576908" y="1452622"/>
          <a:ext cx="538038" cy="538038"/>
        </a:xfrm>
        <a:prstGeom prst="ellipse">
          <a:avLst/>
        </a:prstGeom>
        <a:solidFill>
          <a:schemeClr val="tx2">
            <a:lumMod val="40000"/>
            <a:lumOff val="6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201C66FD-52AA-41E4-87F5-66CD3286B590}">
      <dsp:nvSpPr>
        <dsp:cNvPr id="0" name=""/>
        <dsp:cNvSpPr/>
      </dsp:nvSpPr>
      <dsp:spPr>
        <a:xfrm>
          <a:off x="845928" y="2151581"/>
          <a:ext cx="7117183" cy="43043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1654" tIns="35560" rIns="35560" bIns="35560" numCol="1" spcCol="1270" anchor="ctr" anchorCtr="0">
          <a:noAutofit/>
        </a:bodyPr>
        <a:lstStyle/>
        <a:p>
          <a:pPr marL="0" lvl="0" indent="0" algn="l" defTabSz="622300">
            <a:lnSpc>
              <a:spcPct val="90000"/>
            </a:lnSpc>
            <a:spcBef>
              <a:spcPct val="0"/>
            </a:spcBef>
            <a:spcAft>
              <a:spcPct val="35000"/>
            </a:spcAft>
            <a:buNone/>
          </a:pPr>
          <a:r>
            <a:rPr lang="sv-SE" sz="1400" kern="1200"/>
            <a:t>Patient och anhörig får i slutet även prioritera vad som är viktigast att börja med</a:t>
          </a:r>
        </a:p>
      </dsp:txBody>
      <dsp:txXfrm>
        <a:off x="845928" y="2151581"/>
        <a:ext cx="7117183" cy="430430"/>
      </dsp:txXfrm>
    </dsp:sp>
    <dsp:sp modelId="{0B04CA6E-799A-4A52-BC58-9B9A982391AF}">
      <dsp:nvSpPr>
        <dsp:cNvPr id="0" name=""/>
        <dsp:cNvSpPr/>
      </dsp:nvSpPr>
      <dsp:spPr>
        <a:xfrm>
          <a:off x="576908" y="2097777"/>
          <a:ext cx="538038" cy="538038"/>
        </a:xfrm>
        <a:prstGeom prst="ellipse">
          <a:avLst/>
        </a:prstGeom>
        <a:solidFill>
          <a:schemeClr val="tx2">
            <a:lumMod val="40000"/>
            <a:lumOff val="6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BADE7599-EED7-4B8F-A553-941D60E538E9}">
      <dsp:nvSpPr>
        <dsp:cNvPr id="0" name=""/>
        <dsp:cNvSpPr/>
      </dsp:nvSpPr>
      <dsp:spPr>
        <a:xfrm>
          <a:off x="684025" y="2797145"/>
          <a:ext cx="7279085" cy="43043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1654" tIns="35560" rIns="35560" bIns="35560" numCol="1" spcCol="1270" anchor="ctr" anchorCtr="0">
          <a:noAutofit/>
        </a:bodyPr>
        <a:lstStyle/>
        <a:p>
          <a:pPr marL="0" lvl="0" indent="0" algn="l" defTabSz="622300">
            <a:lnSpc>
              <a:spcPct val="90000"/>
            </a:lnSpc>
            <a:spcBef>
              <a:spcPct val="0"/>
            </a:spcBef>
            <a:spcAft>
              <a:spcPct val="35000"/>
            </a:spcAft>
            <a:buNone/>
          </a:pPr>
          <a:endParaRPr lang="sv-SE" sz="1400" kern="1200"/>
        </a:p>
      </dsp:txBody>
      <dsp:txXfrm>
        <a:off x="684025" y="2797145"/>
        <a:ext cx="7279085" cy="430430"/>
      </dsp:txXfrm>
    </dsp:sp>
    <dsp:sp modelId="{6B0CC611-4C0F-4D6D-9DDB-8DF46F6CF51A}">
      <dsp:nvSpPr>
        <dsp:cNvPr id="0" name=""/>
        <dsp:cNvSpPr/>
      </dsp:nvSpPr>
      <dsp:spPr>
        <a:xfrm>
          <a:off x="415006" y="2743341"/>
          <a:ext cx="538038" cy="538038"/>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DD5F0109-F6C0-4116-893B-B45EA560B0C6}">
      <dsp:nvSpPr>
        <dsp:cNvPr id="0" name=""/>
        <dsp:cNvSpPr/>
      </dsp:nvSpPr>
      <dsp:spPr>
        <a:xfrm>
          <a:off x="329967" y="3442710"/>
          <a:ext cx="7633144" cy="43043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1654" tIns="35560" rIns="35560" bIns="35560" numCol="1" spcCol="1270" anchor="ctr" anchorCtr="0">
          <a:noAutofit/>
        </a:bodyPr>
        <a:lstStyle/>
        <a:p>
          <a:pPr marL="0" lvl="0" indent="0" algn="l" defTabSz="622300">
            <a:lnSpc>
              <a:spcPct val="90000"/>
            </a:lnSpc>
            <a:spcBef>
              <a:spcPct val="0"/>
            </a:spcBef>
            <a:spcAft>
              <a:spcPct val="35000"/>
            </a:spcAft>
            <a:buNone/>
          </a:pPr>
          <a:endParaRPr lang="sv-SE" sz="1400" kern="1200"/>
        </a:p>
      </dsp:txBody>
      <dsp:txXfrm>
        <a:off x="329967" y="3442710"/>
        <a:ext cx="7633144" cy="430430"/>
      </dsp:txXfrm>
    </dsp:sp>
    <dsp:sp modelId="{C0C2C0E5-8B46-443E-8235-FB2FB233FB73}">
      <dsp:nvSpPr>
        <dsp:cNvPr id="0" name=""/>
        <dsp:cNvSpPr/>
      </dsp:nvSpPr>
      <dsp:spPr>
        <a:xfrm>
          <a:off x="60947" y="3388906"/>
          <a:ext cx="538038" cy="538038"/>
        </a:xfrm>
        <a:prstGeom prst="ellipse">
          <a:avLst/>
        </a:prstGeom>
        <a:solidFill>
          <a:schemeClr val="tx2">
            <a:lumMod val="20000"/>
            <a:lumOff val="8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291FF9-E676-4BA7-AC14-7A3571132033}">
      <dsp:nvSpPr>
        <dsp:cNvPr id="0" name=""/>
        <dsp:cNvSpPr/>
      </dsp:nvSpPr>
      <dsp:spPr>
        <a:xfrm>
          <a:off x="-3981713" y="-611273"/>
          <a:ext cx="4745065" cy="4745065"/>
        </a:xfrm>
        <a:prstGeom prst="blockArc">
          <a:avLst>
            <a:gd name="adj1" fmla="val 18900000"/>
            <a:gd name="adj2" fmla="val 2700000"/>
            <a:gd name="adj3" fmla="val 455"/>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90B6E49-B13A-4837-8D3F-13743F30171C}">
      <dsp:nvSpPr>
        <dsp:cNvPr id="0" name=""/>
        <dsp:cNvSpPr/>
      </dsp:nvSpPr>
      <dsp:spPr>
        <a:xfrm>
          <a:off x="285539" y="185495"/>
          <a:ext cx="6973001" cy="37085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4363" tIns="33020" rIns="33020" bIns="33020" numCol="1" spcCol="1270" anchor="ctr" anchorCtr="0">
          <a:noAutofit/>
        </a:bodyPr>
        <a:lstStyle/>
        <a:p>
          <a:pPr marL="0" lvl="0" indent="0" algn="l" defTabSz="577850">
            <a:lnSpc>
              <a:spcPct val="90000"/>
            </a:lnSpc>
            <a:spcBef>
              <a:spcPct val="0"/>
            </a:spcBef>
            <a:spcAft>
              <a:spcPct val="35000"/>
            </a:spcAft>
            <a:buNone/>
          </a:pPr>
          <a:r>
            <a:rPr lang="sv-SE" sz="1300" kern="1200"/>
            <a:t>Frågor om relationer </a:t>
          </a:r>
        </a:p>
      </dsp:txBody>
      <dsp:txXfrm>
        <a:off x="285539" y="185495"/>
        <a:ext cx="6973001" cy="370850"/>
      </dsp:txXfrm>
    </dsp:sp>
    <dsp:sp modelId="{67720A09-C92F-4183-82A8-FBB103535098}">
      <dsp:nvSpPr>
        <dsp:cNvPr id="0" name=""/>
        <dsp:cNvSpPr/>
      </dsp:nvSpPr>
      <dsp:spPr>
        <a:xfrm>
          <a:off x="53757" y="139139"/>
          <a:ext cx="463563" cy="463563"/>
        </a:xfrm>
        <a:prstGeom prst="ellipse">
          <a:avLst/>
        </a:prstGeom>
        <a:solidFill>
          <a:schemeClr val="tx2">
            <a:lumMod val="40000"/>
            <a:lumOff val="6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C1661251-A076-47B8-B2B9-16DAE4849427}">
      <dsp:nvSpPr>
        <dsp:cNvPr id="0" name=""/>
        <dsp:cNvSpPr/>
      </dsp:nvSpPr>
      <dsp:spPr>
        <a:xfrm>
          <a:off x="590589" y="741701"/>
          <a:ext cx="6667951" cy="37085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4363" tIns="33020" rIns="33020" bIns="33020" numCol="1" spcCol="1270" anchor="ctr" anchorCtr="0">
          <a:noAutofit/>
        </a:bodyPr>
        <a:lstStyle/>
        <a:p>
          <a:pPr marL="0" lvl="0" indent="0" algn="l" defTabSz="577850">
            <a:lnSpc>
              <a:spcPct val="90000"/>
            </a:lnSpc>
            <a:spcBef>
              <a:spcPct val="0"/>
            </a:spcBef>
            <a:spcAft>
              <a:spcPct val="35000"/>
            </a:spcAft>
            <a:buNone/>
          </a:pPr>
          <a:r>
            <a:rPr lang="sv-SE" sz="1300" kern="1200"/>
            <a:t>Varje avsnitt avslutas med frågan" Är xx viktigt för dig att prata mer om?"  </a:t>
          </a:r>
        </a:p>
      </dsp:txBody>
      <dsp:txXfrm>
        <a:off x="590589" y="741701"/>
        <a:ext cx="6667951" cy="370850"/>
      </dsp:txXfrm>
    </dsp:sp>
    <dsp:sp modelId="{BBB1FE95-3F84-4158-8681-13C61220E2FE}">
      <dsp:nvSpPr>
        <dsp:cNvPr id="0" name=""/>
        <dsp:cNvSpPr/>
      </dsp:nvSpPr>
      <dsp:spPr>
        <a:xfrm>
          <a:off x="358807" y="695345"/>
          <a:ext cx="463563" cy="463563"/>
        </a:xfrm>
        <a:prstGeom prst="ellipse">
          <a:avLst/>
        </a:prstGeom>
        <a:solidFill>
          <a:schemeClr val="tx2">
            <a:lumMod val="40000"/>
            <a:lumOff val="6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B6013F36-121F-4EB0-A611-EE32AE351D24}">
      <dsp:nvSpPr>
        <dsp:cNvPr id="0" name=""/>
        <dsp:cNvSpPr/>
      </dsp:nvSpPr>
      <dsp:spPr>
        <a:xfrm>
          <a:off x="730080" y="1297907"/>
          <a:ext cx="6528459" cy="37085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4363" tIns="33020" rIns="33020" bIns="33020" numCol="1" spcCol="1270" anchor="ctr" anchorCtr="0">
          <a:noAutofit/>
        </a:bodyPr>
        <a:lstStyle/>
        <a:p>
          <a:pPr marL="0" lvl="0" indent="0" algn="l" defTabSz="577850">
            <a:lnSpc>
              <a:spcPct val="90000"/>
            </a:lnSpc>
            <a:spcBef>
              <a:spcPct val="0"/>
            </a:spcBef>
            <a:spcAft>
              <a:spcPct val="35000"/>
            </a:spcAft>
            <a:buNone/>
          </a:pPr>
          <a:r>
            <a:rPr lang="sv-SE" sz="1300" kern="1200"/>
            <a:t>Patient och anhörig får i slutet även prioritera vad som är viktigast att börja med</a:t>
          </a:r>
        </a:p>
      </dsp:txBody>
      <dsp:txXfrm>
        <a:off x="730080" y="1297907"/>
        <a:ext cx="6528459" cy="370850"/>
      </dsp:txXfrm>
    </dsp:sp>
    <dsp:sp modelId="{0B04CA6E-799A-4A52-BC58-9B9A982391AF}">
      <dsp:nvSpPr>
        <dsp:cNvPr id="0" name=""/>
        <dsp:cNvSpPr/>
      </dsp:nvSpPr>
      <dsp:spPr>
        <a:xfrm>
          <a:off x="498299" y="1251551"/>
          <a:ext cx="463563" cy="463563"/>
        </a:xfrm>
        <a:prstGeom prst="ellipse">
          <a:avLst/>
        </a:prstGeom>
        <a:solidFill>
          <a:schemeClr val="tx2">
            <a:lumMod val="40000"/>
            <a:lumOff val="6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A71CF4DB-76A7-4211-A8B1-51BE40DF2AA4}">
      <dsp:nvSpPr>
        <dsp:cNvPr id="0" name=""/>
        <dsp:cNvSpPr/>
      </dsp:nvSpPr>
      <dsp:spPr>
        <a:xfrm>
          <a:off x="730080" y="1853760"/>
          <a:ext cx="6528459" cy="37085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4363" tIns="33020" rIns="33020" bIns="33020" numCol="1" spcCol="1270" anchor="ctr" anchorCtr="0">
          <a:noAutofit/>
        </a:bodyPr>
        <a:lstStyle/>
        <a:p>
          <a:pPr marL="0" lvl="0" indent="0" algn="l" defTabSz="577850">
            <a:lnSpc>
              <a:spcPct val="90000"/>
            </a:lnSpc>
            <a:spcBef>
              <a:spcPct val="0"/>
            </a:spcBef>
            <a:spcAft>
              <a:spcPct val="35000"/>
            </a:spcAft>
            <a:buNone/>
          </a:pPr>
          <a:endParaRPr lang="sv-SE" sz="1300" kern="1200"/>
        </a:p>
      </dsp:txBody>
      <dsp:txXfrm>
        <a:off x="730080" y="1853760"/>
        <a:ext cx="6528459" cy="370850"/>
      </dsp:txXfrm>
    </dsp:sp>
    <dsp:sp modelId="{7C52D50D-AADD-4F0B-B956-4717E6810FF3}">
      <dsp:nvSpPr>
        <dsp:cNvPr id="0" name=""/>
        <dsp:cNvSpPr/>
      </dsp:nvSpPr>
      <dsp:spPr>
        <a:xfrm>
          <a:off x="498299" y="1807404"/>
          <a:ext cx="463563" cy="463563"/>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0D2BA8DB-D2ED-4BB1-A508-3E9EB4A45313}">
      <dsp:nvSpPr>
        <dsp:cNvPr id="0" name=""/>
        <dsp:cNvSpPr/>
      </dsp:nvSpPr>
      <dsp:spPr>
        <a:xfrm>
          <a:off x="590589" y="2409966"/>
          <a:ext cx="6667951" cy="37085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4363" tIns="33020" rIns="33020" bIns="33020" numCol="1" spcCol="1270" anchor="ctr" anchorCtr="0">
          <a:noAutofit/>
        </a:bodyPr>
        <a:lstStyle/>
        <a:p>
          <a:pPr marL="0" lvl="0" indent="0" algn="l" defTabSz="577850">
            <a:lnSpc>
              <a:spcPct val="90000"/>
            </a:lnSpc>
            <a:spcBef>
              <a:spcPct val="0"/>
            </a:spcBef>
            <a:spcAft>
              <a:spcPct val="35000"/>
            </a:spcAft>
            <a:buNone/>
          </a:pPr>
          <a:endParaRPr lang="sv-SE" sz="1300" kern="1200"/>
        </a:p>
      </dsp:txBody>
      <dsp:txXfrm>
        <a:off x="590589" y="2409966"/>
        <a:ext cx="6667951" cy="370850"/>
      </dsp:txXfrm>
    </dsp:sp>
    <dsp:sp modelId="{98DBDA78-B1CE-43DE-A0F0-2732C122C009}">
      <dsp:nvSpPr>
        <dsp:cNvPr id="0" name=""/>
        <dsp:cNvSpPr/>
      </dsp:nvSpPr>
      <dsp:spPr>
        <a:xfrm>
          <a:off x="358807" y="2363610"/>
          <a:ext cx="463563" cy="463563"/>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226D3A74-D7ED-446A-A6E1-5813207706BC}">
      <dsp:nvSpPr>
        <dsp:cNvPr id="0" name=""/>
        <dsp:cNvSpPr/>
      </dsp:nvSpPr>
      <dsp:spPr>
        <a:xfrm>
          <a:off x="285539" y="2966172"/>
          <a:ext cx="6973001" cy="37085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4363" tIns="33020" rIns="33020" bIns="33020" numCol="1" spcCol="1270" anchor="ctr" anchorCtr="0">
          <a:noAutofit/>
        </a:bodyPr>
        <a:lstStyle/>
        <a:p>
          <a:pPr marL="0" lvl="0" indent="0" algn="l" defTabSz="577850">
            <a:lnSpc>
              <a:spcPct val="90000"/>
            </a:lnSpc>
            <a:spcBef>
              <a:spcPct val="0"/>
            </a:spcBef>
            <a:spcAft>
              <a:spcPct val="35000"/>
            </a:spcAft>
            <a:buNone/>
          </a:pPr>
          <a:endParaRPr lang="sv-SE" sz="1300" kern="1200"/>
        </a:p>
      </dsp:txBody>
      <dsp:txXfrm>
        <a:off x="285539" y="2966172"/>
        <a:ext cx="6973001" cy="370850"/>
      </dsp:txXfrm>
    </dsp:sp>
    <dsp:sp modelId="{C0C2C0E5-8B46-443E-8235-FB2FB233FB73}">
      <dsp:nvSpPr>
        <dsp:cNvPr id="0" name=""/>
        <dsp:cNvSpPr/>
      </dsp:nvSpPr>
      <dsp:spPr>
        <a:xfrm>
          <a:off x="53757" y="2919815"/>
          <a:ext cx="463563" cy="463563"/>
        </a:xfrm>
        <a:prstGeom prst="ellipse">
          <a:avLst/>
        </a:prstGeom>
        <a:solidFill>
          <a:schemeClr val="tx2">
            <a:lumMod val="20000"/>
            <a:lumOff val="8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291FF9-E676-4BA7-AC14-7A3571132033}">
      <dsp:nvSpPr>
        <dsp:cNvPr id="0" name=""/>
        <dsp:cNvSpPr/>
      </dsp:nvSpPr>
      <dsp:spPr>
        <a:xfrm>
          <a:off x="-4621984" y="-708611"/>
          <a:ext cx="5505660" cy="5505660"/>
        </a:xfrm>
        <a:prstGeom prst="blockArc">
          <a:avLst>
            <a:gd name="adj1" fmla="val 18900000"/>
            <a:gd name="adj2" fmla="val 2700000"/>
            <a:gd name="adj3" fmla="val 392"/>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34EA722-1B7B-4C11-AB2A-7C0A4D0626E8}">
      <dsp:nvSpPr>
        <dsp:cNvPr id="0" name=""/>
        <dsp:cNvSpPr/>
      </dsp:nvSpPr>
      <dsp:spPr>
        <a:xfrm>
          <a:off x="386796" y="255445"/>
          <a:ext cx="7576315" cy="51121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5780" tIns="33020" rIns="33020" bIns="33020" numCol="1" spcCol="1270" anchor="ctr" anchorCtr="0">
          <a:noAutofit/>
        </a:bodyPr>
        <a:lstStyle/>
        <a:p>
          <a:pPr marL="0" lvl="0" indent="0" algn="l" defTabSz="577850">
            <a:lnSpc>
              <a:spcPct val="90000"/>
            </a:lnSpc>
            <a:spcBef>
              <a:spcPct val="0"/>
            </a:spcBef>
            <a:spcAft>
              <a:spcPct val="35000"/>
            </a:spcAft>
            <a:buNone/>
          </a:pPr>
          <a:r>
            <a:rPr lang="sv-SE" sz="1300" kern="1200" dirty="0"/>
            <a:t>Remissgranskning på geografisk mottagning</a:t>
          </a:r>
        </a:p>
      </dsp:txBody>
      <dsp:txXfrm>
        <a:off x="386796" y="255445"/>
        <a:ext cx="7576315" cy="511218"/>
      </dsp:txXfrm>
    </dsp:sp>
    <dsp:sp modelId="{00759792-0EAC-4AD5-B72E-B3B850B66DD4}">
      <dsp:nvSpPr>
        <dsp:cNvPr id="0" name=""/>
        <dsp:cNvSpPr/>
      </dsp:nvSpPr>
      <dsp:spPr>
        <a:xfrm>
          <a:off x="67285" y="191543"/>
          <a:ext cx="639022" cy="639022"/>
        </a:xfrm>
        <a:prstGeom prst="ellipse">
          <a:avLst/>
        </a:prstGeom>
        <a:solidFill>
          <a:schemeClr val="tx2">
            <a:lumMod val="40000"/>
            <a:lumOff val="6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536111E3-39D9-442B-A791-50623588DE8B}">
      <dsp:nvSpPr>
        <dsp:cNvPr id="0" name=""/>
        <dsp:cNvSpPr/>
      </dsp:nvSpPr>
      <dsp:spPr>
        <a:xfrm>
          <a:off x="753120" y="1022027"/>
          <a:ext cx="7209990" cy="51121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5780" tIns="33020" rIns="33020" bIns="33020" numCol="1" spcCol="1270" anchor="ctr" anchorCtr="0">
          <a:noAutofit/>
        </a:bodyPr>
        <a:lstStyle/>
        <a:p>
          <a:pPr marL="0" lvl="0" indent="0" algn="l" defTabSz="577850">
            <a:lnSpc>
              <a:spcPct val="90000"/>
            </a:lnSpc>
            <a:spcBef>
              <a:spcPct val="0"/>
            </a:spcBef>
            <a:spcAft>
              <a:spcPct val="35000"/>
            </a:spcAft>
            <a:buNone/>
          </a:pPr>
          <a:r>
            <a:rPr lang="sv-SE" sz="1300" kern="1200"/>
            <a:t>Överföring till väntelista Digital enhet habilitering kategori ”</a:t>
          </a:r>
          <a:r>
            <a:rPr lang="sv-SE" sz="1300" i="0" kern="1200"/>
            <a:t>påbörja digital första kontakt</a:t>
          </a:r>
          <a:r>
            <a:rPr lang="sv-SE" sz="1300" kern="1200"/>
            <a:t>” </a:t>
          </a:r>
        </a:p>
      </dsp:txBody>
      <dsp:txXfrm>
        <a:off x="753120" y="1022027"/>
        <a:ext cx="7209990" cy="511218"/>
      </dsp:txXfrm>
    </dsp:sp>
    <dsp:sp modelId="{F39AA5E3-A79E-4C4F-826D-B6033B1B03F9}">
      <dsp:nvSpPr>
        <dsp:cNvPr id="0" name=""/>
        <dsp:cNvSpPr/>
      </dsp:nvSpPr>
      <dsp:spPr>
        <a:xfrm>
          <a:off x="433609" y="958125"/>
          <a:ext cx="639022" cy="639022"/>
        </a:xfrm>
        <a:prstGeom prst="ellipse">
          <a:avLst/>
        </a:prstGeom>
        <a:solidFill>
          <a:schemeClr val="tx2">
            <a:lumMod val="40000"/>
            <a:lumOff val="6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82ECEEC9-1EFE-4217-B187-2F9851AE77D6}">
      <dsp:nvSpPr>
        <dsp:cNvPr id="0" name=""/>
        <dsp:cNvSpPr/>
      </dsp:nvSpPr>
      <dsp:spPr>
        <a:xfrm>
          <a:off x="865552" y="1788609"/>
          <a:ext cx="7097558" cy="51121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5780" tIns="33020" rIns="33020" bIns="33020" numCol="1" spcCol="1270" anchor="ctr" anchorCtr="0">
          <a:noAutofit/>
        </a:bodyPr>
        <a:lstStyle/>
        <a:p>
          <a:pPr marL="0" lvl="0" indent="0" algn="l" defTabSz="577850">
            <a:lnSpc>
              <a:spcPct val="90000"/>
            </a:lnSpc>
            <a:spcBef>
              <a:spcPct val="0"/>
            </a:spcBef>
            <a:spcAft>
              <a:spcPct val="35000"/>
            </a:spcAft>
            <a:buNone/>
          </a:pPr>
          <a:r>
            <a:rPr lang="sv-SE" sz="1300" kern="1200" dirty="0"/>
            <a:t>Digital första kontakt genomförs</a:t>
          </a:r>
        </a:p>
      </dsp:txBody>
      <dsp:txXfrm>
        <a:off x="865552" y="1788609"/>
        <a:ext cx="7097558" cy="511218"/>
      </dsp:txXfrm>
    </dsp:sp>
    <dsp:sp modelId="{559FC8D9-4789-4885-9400-A887B3A16639}">
      <dsp:nvSpPr>
        <dsp:cNvPr id="0" name=""/>
        <dsp:cNvSpPr/>
      </dsp:nvSpPr>
      <dsp:spPr>
        <a:xfrm>
          <a:off x="546041" y="1724707"/>
          <a:ext cx="639022" cy="639022"/>
        </a:xfrm>
        <a:prstGeom prst="ellipse">
          <a:avLst/>
        </a:prstGeom>
        <a:solidFill>
          <a:schemeClr val="tx2">
            <a:lumMod val="40000"/>
            <a:lumOff val="6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E10664EF-4E5D-4A7D-A827-A8477C812C64}">
      <dsp:nvSpPr>
        <dsp:cNvPr id="0" name=""/>
        <dsp:cNvSpPr/>
      </dsp:nvSpPr>
      <dsp:spPr>
        <a:xfrm>
          <a:off x="753120" y="2555191"/>
          <a:ext cx="7209990" cy="51121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5780" tIns="33020" rIns="33020" bIns="33020" numCol="1" spcCol="1270" anchor="ctr" anchorCtr="0">
          <a:noAutofit/>
        </a:bodyPr>
        <a:lstStyle/>
        <a:p>
          <a:pPr marL="0" lvl="0" indent="0" algn="l" defTabSz="577850">
            <a:lnSpc>
              <a:spcPct val="90000"/>
            </a:lnSpc>
            <a:spcBef>
              <a:spcPct val="0"/>
            </a:spcBef>
            <a:spcAft>
              <a:spcPct val="35000"/>
            </a:spcAft>
            <a:buNone/>
          </a:pPr>
          <a:r>
            <a:rPr lang="sv-SE" sz="1300" kern="1200"/>
            <a:t>Bevaka väntelista Digital enhet habilitering kategori ”avslutad digital första kontakt” </a:t>
          </a:r>
        </a:p>
      </dsp:txBody>
      <dsp:txXfrm>
        <a:off x="753120" y="2555191"/>
        <a:ext cx="7209990" cy="511218"/>
      </dsp:txXfrm>
    </dsp:sp>
    <dsp:sp modelId="{67720A09-C92F-4183-82A8-FBB103535098}">
      <dsp:nvSpPr>
        <dsp:cNvPr id="0" name=""/>
        <dsp:cNvSpPr/>
      </dsp:nvSpPr>
      <dsp:spPr>
        <a:xfrm>
          <a:off x="433609" y="2491289"/>
          <a:ext cx="639022" cy="639022"/>
        </a:xfrm>
        <a:prstGeom prst="ellipse">
          <a:avLst/>
        </a:prstGeom>
        <a:solidFill>
          <a:schemeClr val="tx2">
            <a:lumMod val="40000"/>
            <a:lumOff val="6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233A431E-A579-4961-818D-5BD99F5C9F9C}">
      <dsp:nvSpPr>
        <dsp:cNvPr id="0" name=""/>
        <dsp:cNvSpPr/>
      </dsp:nvSpPr>
      <dsp:spPr>
        <a:xfrm>
          <a:off x="386796" y="3321774"/>
          <a:ext cx="7576315" cy="51121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5780" tIns="33020" rIns="33020" bIns="33020" numCol="1" spcCol="1270" anchor="ctr" anchorCtr="0">
          <a:noAutofit/>
        </a:bodyPr>
        <a:lstStyle/>
        <a:p>
          <a:pPr marL="0" lvl="0" indent="0" algn="l" defTabSz="577850">
            <a:lnSpc>
              <a:spcPct val="90000"/>
            </a:lnSpc>
            <a:spcBef>
              <a:spcPct val="0"/>
            </a:spcBef>
            <a:spcAft>
              <a:spcPct val="35000"/>
            </a:spcAft>
            <a:buNone/>
          </a:pPr>
          <a:r>
            <a:rPr lang="sv-SE" sz="1300" kern="1200"/>
            <a:t>Fördela till vårdgivare på mottagningen eller avsluta </a:t>
          </a:r>
        </a:p>
      </dsp:txBody>
      <dsp:txXfrm>
        <a:off x="386796" y="3321774"/>
        <a:ext cx="7576315" cy="511218"/>
      </dsp:txXfrm>
    </dsp:sp>
    <dsp:sp modelId="{F7782DD9-6705-41AC-B9CD-22E9AEC650BC}">
      <dsp:nvSpPr>
        <dsp:cNvPr id="0" name=""/>
        <dsp:cNvSpPr/>
      </dsp:nvSpPr>
      <dsp:spPr>
        <a:xfrm>
          <a:off x="67285" y="3257871"/>
          <a:ext cx="639022" cy="639022"/>
        </a:xfrm>
        <a:prstGeom prst="ellipse">
          <a:avLst/>
        </a:prstGeom>
        <a:solidFill>
          <a:schemeClr val="tx2">
            <a:lumMod val="40000"/>
            <a:lumOff val="6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4D511D94-4E64-1EAA-0D43-EAEE53FDC9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D5195A2E-B3CC-C0AE-5A1F-1A1E7AB3A83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1340DC-1509-4221-AED0-908333A2814C}" type="datetimeFigureOut">
              <a:rPr lang="sv-SE" smtClean="0"/>
              <a:t>2024-06-25</a:t>
            </a:fld>
            <a:endParaRPr lang="sv-SE"/>
          </a:p>
        </p:txBody>
      </p:sp>
      <p:sp>
        <p:nvSpPr>
          <p:cNvPr id="4" name="Platshållare för sidfot 3">
            <a:extLst>
              <a:ext uri="{FF2B5EF4-FFF2-40B4-BE49-F238E27FC236}">
                <a16:creationId xmlns:a16="http://schemas.microsoft.com/office/drawing/2014/main" id="{C921803D-7FAC-F3DE-8A61-40FCB00C45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11384B36-BE09-A54C-B7BD-BFFF79D0F8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EA6F1E-1E10-4A31-B5A8-8E4E14FF7C9E}" type="slidenum">
              <a:rPr lang="sv-SE" smtClean="0"/>
              <a:t>‹#›</a:t>
            </a:fld>
            <a:endParaRPr lang="sv-SE"/>
          </a:p>
        </p:txBody>
      </p:sp>
    </p:spTree>
    <p:extLst>
      <p:ext uri="{BB962C8B-B14F-4D97-AF65-F5344CB8AC3E}">
        <p14:creationId xmlns:p14="http://schemas.microsoft.com/office/powerpoint/2010/main" val="89773850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25CAF2-EA02-4D7B-96AC-EC2C828EEDBF}" type="datetimeFigureOut">
              <a:rPr lang="sv-SE" smtClean="0"/>
              <a:t>2024-06-25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7B30ED-5BE4-4B01-A895-9FD01F2DFD3F}" type="slidenum">
              <a:rPr lang="sv-SE" smtClean="0"/>
              <a:t>‹#›</a:t>
            </a:fld>
            <a:endParaRPr lang="sv-SE"/>
          </a:p>
        </p:txBody>
      </p:sp>
    </p:spTree>
    <p:extLst>
      <p:ext uri="{BB962C8B-B14F-4D97-AF65-F5344CB8AC3E}">
        <p14:creationId xmlns:p14="http://schemas.microsoft.com/office/powerpoint/2010/main" val="2732673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mediaserver.skane.se/HAB/forstakontakten23/story.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blaappen.skane.se/"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5AEF9-CF15-156C-23F9-C410FE2F111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7532032-309B-0B57-62AA-7DE14895784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4A2489F-D63E-DF32-46DC-6BAD4C0C9DD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dirty="0">
                <a:effectLst/>
                <a:latin typeface="Arial" panose="020B0604020202020204" pitchFamily="34" charset="0"/>
              </a:rPr>
              <a:t>Regeringen och SKR antog i mars 2016 en vision för e-hälsoutvecklingen i Sverige. Där anges att år 2025 ska Sverige vara bäst i världen på att använda digitaliseringens och e-hälsans möjligheter i syfte att underlätta för människor att uppnå en god och jämlik hälsa och välfärd samt utveckla och stärka egna resurser för ökad självständighet och delaktighet i samhällslivet. </a:t>
            </a:r>
            <a:br>
              <a:rPr lang="sv-SE" sz="1200" b="0" i="0" dirty="0">
                <a:effectLst/>
                <a:latin typeface="Arial" panose="020B0604020202020204" pitchFamily="34" charset="0"/>
              </a:rPr>
            </a:br>
            <a:r>
              <a:rPr lang="sv-SE" sz="1200" b="0" i="0" dirty="0">
                <a:effectLst/>
                <a:latin typeface="Arial" panose="020B0604020202020204" pitchFamily="34" charset="0"/>
              </a:rPr>
              <a:t>Syftet är att öka kvaliteten, få en mer jämlik vård och använda resurserna mer effektivt.  </a:t>
            </a:r>
            <a:endParaRPr lang="sv-SE" b="0" i="0" dirty="0">
              <a:effectLst/>
              <a:latin typeface="Segoe UI" panose="020B0502040204020203" pitchFamily="34" charset="0"/>
            </a:endParaRPr>
          </a:p>
          <a:p>
            <a:endParaRPr lang="sv-SE" dirty="0"/>
          </a:p>
          <a:p>
            <a:pPr algn="l" rtl="0" fontAlgn="base"/>
            <a:r>
              <a:rPr lang="sv-SE" sz="1200" b="0" i="0" dirty="0">
                <a:effectLst/>
                <a:latin typeface="Arial" panose="020B0604020202020204" pitchFamily="34" charset="0"/>
              </a:rPr>
              <a:t>Inom VO habilitering i Region Skåne har vi sedan flera år tillbaka arbetat systematiskt med att öka alternativen för hur våra patienter och närstående ges möjlighet att möta oss. </a:t>
            </a:r>
          </a:p>
          <a:p>
            <a:pPr algn="l" rtl="0" fontAlgn="base"/>
            <a:r>
              <a:rPr lang="sv-SE" sz="1200" b="0" i="0" dirty="0">
                <a:effectLst/>
                <a:latin typeface="Arial" panose="020B0604020202020204" pitchFamily="34" charset="0"/>
              </a:rPr>
              <a:t>FoU-rapport 7/2019 med titeln Habilitering och rehabilitering på distans, En studie av förutsättningarna för behandling via video”. </a:t>
            </a:r>
          </a:p>
          <a:p>
            <a:pPr algn="l" rtl="0" fontAlgn="base"/>
            <a:r>
              <a:rPr lang="sv-SE" sz="1200" b="0" i="0" dirty="0">
                <a:effectLst/>
                <a:latin typeface="Arial" panose="020B0604020202020204" pitchFamily="34" charset="0"/>
              </a:rPr>
              <a:t>insats i grupp övervägs innan individuella insatser ges. alla insatser (både i grupp och individuellt) ges utifrån ”digitalt först, fysiskt när det behövs"  </a:t>
            </a:r>
          </a:p>
          <a:p>
            <a:endParaRPr lang="sv-SE" dirty="0"/>
          </a:p>
          <a:p>
            <a:pPr lvl="0"/>
            <a:r>
              <a:rPr lang="sv-SE" sz="1200" dirty="0"/>
              <a:t>regeringens och SKR:s vision för e-hälsoutvecklingen i Sverige </a:t>
            </a:r>
          </a:p>
          <a:p>
            <a:pPr lvl="0"/>
            <a:r>
              <a:rPr lang="sv-SE" sz="1200" dirty="0"/>
              <a:t>region Skånes målfokus effektiv vård och digitalisering</a:t>
            </a:r>
          </a:p>
          <a:p>
            <a:pPr lvl="0"/>
            <a:r>
              <a:rPr lang="sv-SE" sz="1200" dirty="0"/>
              <a:t>habiliteringens målfokus inom samma område </a:t>
            </a:r>
          </a:p>
          <a:p>
            <a:endParaRPr lang="sv-SE" dirty="0"/>
          </a:p>
        </p:txBody>
      </p:sp>
      <p:sp>
        <p:nvSpPr>
          <p:cNvPr id="4" name="Platshållare för bildnummer 3">
            <a:extLst>
              <a:ext uri="{FF2B5EF4-FFF2-40B4-BE49-F238E27FC236}">
                <a16:creationId xmlns:a16="http://schemas.microsoft.com/office/drawing/2014/main" id="{B0DB216C-B357-84AC-3835-597922822BD0}"/>
              </a:ext>
            </a:extLst>
          </p:cNvPr>
          <p:cNvSpPr>
            <a:spLocks noGrp="1"/>
          </p:cNvSpPr>
          <p:nvPr>
            <p:ph type="sldNum" sz="quarter" idx="5"/>
          </p:nvPr>
        </p:nvSpPr>
        <p:spPr/>
        <p:txBody>
          <a:bodyPr/>
          <a:lstStyle/>
          <a:p>
            <a:fld id="{687B30ED-5BE4-4B01-A895-9FD01F2DFD3F}" type="slidenum">
              <a:rPr lang="sv-SE" smtClean="0"/>
              <a:t>3</a:t>
            </a:fld>
            <a:endParaRPr lang="sv-SE"/>
          </a:p>
        </p:txBody>
      </p:sp>
    </p:spTree>
    <p:extLst>
      <p:ext uri="{BB962C8B-B14F-4D97-AF65-F5344CB8AC3E}">
        <p14:creationId xmlns:p14="http://schemas.microsoft.com/office/powerpoint/2010/main" val="3746783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87B30ED-5BE4-4B01-A895-9FD01F2DFD3F}" type="slidenum">
              <a:rPr lang="sv-SE" smtClean="0"/>
              <a:t>16</a:t>
            </a:fld>
            <a:endParaRPr lang="sv-SE"/>
          </a:p>
        </p:txBody>
      </p:sp>
    </p:spTree>
    <p:extLst>
      <p:ext uri="{BB962C8B-B14F-4D97-AF65-F5344CB8AC3E}">
        <p14:creationId xmlns:p14="http://schemas.microsoft.com/office/powerpoint/2010/main" val="1707426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87B30ED-5BE4-4B01-A895-9FD01F2DFD3F}" type="slidenum">
              <a:rPr lang="sv-SE" smtClean="0"/>
              <a:t>17</a:t>
            </a:fld>
            <a:endParaRPr lang="sv-SE"/>
          </a:p>
        </p:txBody>
      </p:sp>
    </p:spTree>
    <p:extLst>
      <p:ext uri="{BB962C8B-B14F-4D97-AF65-F5344CB8AC3E}">
        <p14:creationId xmlns:p14="http://schemas.microsoft.com/office/powerpoint/2010/main" val="1650808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87B30ED-5BE4-4B01-A895-9FD01F2DFD3F}" type="slidenum">
              <a:rPr lang="sv-SE" smtClean="0"/>
              <a:t>19</a:t>
            </a:fld>
            <a:endParaRPr lang="sv-SE"/>
          </a:p>
        </p:txBody>
      </p:sp>
    </p:spTree>
    <p:extLst>
      <p:ext uri="{BB962C8B-B14F-4D97-AF65-F5344CB8AC3E}">
        <p14:creationId xmlns:p14="http://schemas.microsoft.com/office/powerpoint/2010/main" val="654978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t>Anhöriga med behov av tolk exkluderas i dagsläget från digital första kontakt eftersom det inte går att översätta texten i 1177 eller </a:t>
            </a:r>
            <a:r>
              <a:rPr lang="sv-SE" sz="1200" dirty="0" err="1"/>
              <a:t>Blåappen</a:t>
            </a:r>
            <a:r>
              <a:rPr lang="sv-SE" sz="1200" dirty="0"/>
              <a:t>. </a:t>
            </a:r>
          </a:p>
          <a:p>
            <a:r>
              <a:rPr lang="sv-SE" sz="1200" dirty="0"/>
              <a:t>Som ett alternativ kommer vi erbjuda första kontakt  i grupp via videosamtal med arabiskatalande tolk. </a:t>
            </a:r>
          </a:p>
          <a:p>
            <a:r>
              <a:rPr lang="sv-SE" sz="1200" dirty="0"/>
              <a:t>Efter första kontakt i grupp bokas Anhöriga in på  lärarledd distansutbildning tolkad till arabiska. </a:t>
            </a:r>
          </a:p>
          <a:p>
            <a:r>
              <a:rPr lang="sv-SE" sz="1200" dirty="0"/>
              <a:t>Därefter tillbaka till geografiska mottagningen. </a:t>
            </a:r>
          </a:p>
          <a:p>
            <a:r>
              <a:rPr lang="sv-SE" sz="1200" dirty="0"/>
              <a:t>Detta gäller i steg 1 för autism. </a:t>
            </a:r>
          </a:p>
          <a:p>
            <a:endParaRPr lang="sv-SE" dirty="0"/>
          </a:p>
        </p:txBody>
      </p:sp>
      <p:sp>
        <p:nvSpPr>
          <p:cNvPr id="4" name="Platshållare för bildnummer 3"/>
          <p:cNvSpPr>
            <a:spLocks noGrp="1"/>
          </p:cNvSpPr>
          <p:nvPr>
            <p:ph type="sldNum" sz="quarter" idx="5"/>
          </p:nvPr>
        </p:nvSpPr>
        <p:spPr/>
        <p:txBody>
          <a:bodyPr/>
          <a:lstStyle/>
          <a:p>
            <a:fld id="{687B30ED-5BE4-4B01-A895-9FD01F2DFD3F}" type="slidenum">
              <a:rPr lang="sv-SE" smtClean="0"/>
              <a:t>20</a:t>
            </a:fld>
            <a:endParaRPr lang="sv-SE"/>
          </a:p>
        </p:txBody>
      </p:sp>
    </p:spTree>
    <p:extLst>
      <p:ext uri="{BB962C8B-B14F-4D97-AF65-F5344CB8AC3E}">
        <p14:creationId xmlns:p14="http://schemas.microsoft.com/office/powerpoint/2010/main" val="40796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264D7-A15F-9EBD-6357-08CA7EA1136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435B8AE-7B30-8B2E-B332-46D3AB0924D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34A4F1E-C302-EC62-83BD-469F90945BF7}"/>
              </a:ext>
            </a:extLst>
          </p:cNvPr>
          <p:cNvSpPr>
            <a:spLocks noGrp="1"/>
          </p:cNvSpPr>
          <p:nvPr>
            <p:ph type="body" idx="1"/>
          </p:nvPr>
        </p:nvSpPr>
        <p:spPr/>
        <p:txBody>
          <a:bodyPr/>
          <a:lstStyle/>
          <a:p>
            <a:r>
              <a:rPr lang="sv-SE" dirty="0"/>
              <a:t>Utifrån hur det är organiserat idag </a:t>
            </a:r>
          </a:p>
        </p:txBody>
      </p:sp>
      <p:sp>
        <p:nvSpPr>
          <p:cNvPr id="4" name="Platshållare för bildnummer 3">
            <a:extLst>
              <a:ext uri="{FF2B5EF4-FFF2-40B4-BE49-F238E27FC236}">
                <a16:creationId xmlns:a16="http://schemas.microsoft.com/office/drawing/2014/main" id="{CE4685E1-4812-44F2-EF53-50CC0617230E}"/>
              </a:ext>
            </a:extLst>
          </p:cNvPr>
          <p:cNvSpPr>
            <a:spLocks noGrp="1"/>
          </p:cNvSpPr>
          <p:nvPr>
            <p:ph type="sldNum" sz="quarter" idx="5"/>
          </p:nvPr>
        </p:nvSpPr>
        <p:spPr/>
        <p:txBody>
          <a:bodyPr/>
          <a:lstStyle/>
          <a:p>
            <a:fld id="{687B30ED-5BE4-4B01-A895-9FD01F2DFD3F}" type="slidenum">
              <a:rPr lang="sv-SE" smtClean="0"/>
              <a:t>21</a:t>
            </a:fld>
            <a:endParaRPr lang="sv-SE"/>
          </a:p>
        </p:txBody>
      </p:sp>
    </p:spTree>
    <p:extLst>
      <p:ext uri="{BB962C8B-B14F-4D97-AF65-F5344CB8AC3E}">
        <p14:creationId xmlns:p14="http://schemas.microsoft.com/office/powerpoint/2010/main" val="2785991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BA15B-BF6C-08C0-BA77-207F23A4B4F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8598359-9E01-D52A-CA92-BAD0A73B088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5EC0DBAA-CC36-2515-E874-B15EB0FF0FC0}"/>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A0A0C8A5-75C8-C2FB-5807-866CE4A81294}"/>
              </a:ext>
            </a:extLst>
          </p:cNvPr>
          <p:cNvSpPr>
            <a:spLocks noGrp="1"/>
          </p:cNvSpPr>
          <p:nvPr>
            <p:ph type="sldNum" sz="quarter" idx="5"/>
          </p:nvPr>
        </p:nvSpPr>
        <p:spPr/>
        <p:txBody>
          <a:bodyPr/>
          <a:lstStyle/>
          <a:p>
            <a:fld id="{687B30ED-5BE4-4B01-A895-9FD01F2DFD3F}" type="slidenum">
              <a:rPr lang="sv-SE" smtClean="0"/>
              <a:t>22</a:t>
            </a:fld>
            <a:endParaRPr lang="sv-SE"/>
          </a:p>
        </p:txBody>
      </p:sp>
    </p:spTree>
    <p:extLst>
      <p:ext uri="{BB962C8B-B14F-4D97-AF65-F5344CB8AC3E}">
        <p14:creationId xmlns:p14="http://schemas.microsoft.com/office/powerpoint/2010/main" val="4045985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Enheten servar hela Skåne: barn, unga och vuxna samt alla diagnoser .</a:t>
            </a:r>
          </a:p>
          <a:p>
            <a:r>
              <a:rPr lang="sv-SE" dirty="0"/>
              <a:t>En överföring görs från </a:t>
            </a:r>
            <a:r>
              <a:rPr lang="sv-SE" dirty="0" err="1"/>
              <a:t>hemmamottagagningen</a:t>
            </a:r>
            <a:r>
              <a:rPr lang="sv-SE" dirty="0"/>
              <a:t> till digital enhet habilitering vid digital första kontakt, förs sen tillbaka när DFK är klart. </a:t>
            </a:r>
          </a:p>
          <a:p>
            <a:r>
              <a:rPr lang="sv-SE" dirty="0"/>
              <a:t>Patient och anhöriga anmäler sig till utbildningar på webben som vanligt.  </a:t>
            </a:r>
          </a:p>
          <a:p>
            <a:r>
              <a:rPr lang="sv-SE" dirty="0"/>
              <a:t>I takt med att enheten utvecklas kommer vi uppdaterar om förändringar och nya rutiner. </a:t>
            </a:r>
          </a:p>
        </p:txBody>
      </p:sp>
      <p:sp>
        <p:nvSpPr>
          <p:cNvPr id="4" name="Platshållare för bildnummer 3"/>
          <p:cNvSpPr>
            <a:spLocks noGrp="1"/>
          </p:cNvSpPr>
          <p:nvPr>
            <p:ph type="sldNum" sz="quarter" idx="5"/>
          </p:nvPr>
        </p:nvSpPr>
        <p:spPr/>
        <p:txBody>
          <a:bodyPr/>
          <a:lstStyle/>
          <a:p>
            <a:fld id="{687B30ED-5BE4-4B01-A895-9FD01F2DFD3F}" type="slidenum">
              <a:rPr lang="sv-SE" smtClean="0"/>
              <a:t>23</a:t>
            </a:fld>
            <a:endParaRPr lang="sv-SE"/>
          </a:p>
        </p:txBody>
      </p:sp>
    </p:spTree>
    <p:extLst>
      <p:ext uri="{BB962C8B-B14F-4D97-AF65-F5344CB8AC3E}">
        <p14:creationId xmlns:p14="http://schemas.microsoft.com/office/powerpoint/2010/main" val="4126984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t>Juni 2024 – Digital första kontakt erbjuds till hela verksamheten. </a:t>
            </a:r>
          </a:p>
          <a:p>
            <a:r>
              <a:rPr lang="sv-SE" sz="1200" dirty="0"/>
              <a:t>September 2024 – Digital enhet habilitering erbjuder lärarledda distansutbildning och nybesök i grupp med arabisk talande tolk. </a:t>
            </a:r>
          </a:p>
          <a:p>
            <a:r>
              <a:rPr lang="sv-SE" sz="1200" dirty="0"/>
              <a:t>December 2024- Digital enhet habilitering erbjuder selektivt ätande </a:t>
            </a:r>
          </a:p>
          <a:p>
            <a:r>
              <a:rPr lang="sv-SE" sz="1200" dirty="0"/>
              <a:t>Våren 2025 – steg 2 inleds och påbyggnad med fler utbildningar, vad vi vet säkert idag: Toaskola, sömnskola, struktur och tydliggörande i vardagen. </a:t>
            </a:r>
          </a:p>
          <a:p>
            <a:endParaRPr lang="sv-SE" dirty="0"/>
          </a:p>
        </p:txBody>
      </p:sp>
      <p:sp>
        <p:nvSpPr>
          <p:cNvPr id="4" name="Platshållare för bildnummer 3"/>
          <p:cNvSpPr>
            <a:spLocks noGrp="1"/>
          </p:cNvSpPr>
          <p:nvPr>
            <p:ph type="sldNum" sz="quarter" idx="5"/>
          </p:nvPr>
        </p:nvSpPr>
        <p:spPr/>
        <p:txBody>
          <a:bodyPr/>
          <a:lstStyle/>
          <a:p>
            <a:fld id="{687B30ED-5BE4-4B01-A895-9FD01F2DFD3F}" type="slidenum">
              <a:rPr lang="sv-SE" smtClean="0"/>
              <a:t>24</a:t>
            </a:fld>
            <a:endParaRPr lang="sv-SE"/>
          </a:p>
        </p:txBody>
      </p:sp>
    </p:spTree>
    <p:extLst>
      <p:ext uri="{BB962C8B-B14F-4D97-AF65-F5344CB8AC3E}">
        <p14:creationId xmlns:p14="http://schemas.microsoft.com/office/powerpoint/2010/main" val="1767905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71206-C45E-F1F6-D3DF-67C3D7E6751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71AC438-9929-D2D5-CF0F-4F903DFA6C28}"/>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C6BCBC7-4E97-7302-3678-459BFE5C7C1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dirty="0">
                <a:effectLst/>
                <a:latin typeface="Arial" panose="020B0604020202020204" pitchFamily="34" charset="0"/>
              </a:rPr>
              <a:t>Regeringen och SKR antog i mars 2016 en vision för e-hälsoutvecklingen i Sverige. Där anges att år 2025 ska Sverige vara bäst i världen på att använda digitaliseringens och e-hälsans möjligheter i syfte att underlätta för människor att uppnå en god och jämlik hälsa och välfärd samt utveckla och stärka egna resurser för ökad självständighet och delaktighet i samhällslivet. </a:t>
            </a:r>
            <a:br>
              <a:rPr lang="sv-SE" sz="1200" b="0" i="0" dirty="0">
                <a:effectLst/>
                <a:latin typeface="Arial" panose="020B0604020202020204" pitchFamily="34" charset="0"/>
              </a:rPr>
            </a:br>
            <a:r>
              <a:rPr lang="sv-SE" sz="1200" b="0" i="0" dirty="0">
                <a:effectLst/>
                <a:latin typeface="Arial" panose="020B0604020202020204" pitchFamily="34" charset="0"/>
              </a:rPr>
              <a:t>Syftet är att öka kvaliteten, få en mer jämlik vård och använda resurserna mer effektivt.  </a:t>
            </a:r>
            <a:endParaRPr lang="sv-SE" b="0" i="0" dirty="0">
              <a:effectLst/>
              <a:latin typeface="Segoe UI" panose="020B0502040204020203" pitchFamily="34" charset="0"/>
            </a:endParaRPr>
          </a:p>
          <a:p>
            <a:endParaRPr lang="sv-SE" dirty="0"/>
          </a:p>
          <a:p>
            <a:pPr algn="l" rtl="0" fontAlgn="base"/>
            <a:r>
              <a:rPr lang="sv-SE" sz="1200" b="0" i="0" dirty="0">
                <a:effectLst/>
                <a:latin typeface="Arial" panose="020B0604020202020204" pitchFamily="34" charset="0"/>
              </a:rPr>
              <a:t>Inom VO habilitering i Region Skåne har vi sedan flera år tillbaka arbetat systematiskt med att öka alternativen för hur våra patienter och närstående ges möjlighet att möta oss. </a:t>
            </a:r>
          </a:p>
          <a:p>
            <a:pPr algn="l" rtl="0" fontAlgn="base"/>
            <a:r>
              <a:rPr lang="sv-SE" sz="1200" b="0" i="0" dirty="0">
                <a:effectLst/>
                <a:latin typeface="Arial" panose="020B0604020202020204" pitchFamily="34" charset="0"/>
              </a:rPr>
              <a:t>FoU-rapport 7/2019 med titeln Habilitering och rehabilitering på distans, En studie av förutsättningarna för behandling via video”. </a:t>
            </a:r>
          </a:p>
          <a:p>
            <a:pPr algn="l" rtl="0" fontAlgn="base"/>
            <a:r>
              <a:rPr lang="sv-SE" sz="1200" b="0" i="0" dirty="0">
                <a:effectLst/>
                <a:latin typeface="Arial" panose="020B0604020202020204" pitchFamily="34" charset="0"/>
              </a:rPr>
              <a:t>insats i grupp övervägs innan individuella insatser ges. alla insatser (både i grupp och individuellt) ges utifrån ”digitalt först, fysiskt när det behövs"  </a:t>
            </a:r>
          </a:p>
          <a:p>
            <a:endParaRPr lang="sv-SE" dirty="0"/>
          </a:p>
          <a:p>
            <a:pPr lvl="0"/>
            <a:r>
              <a:rPr lang="sv-SE" sz="1200" dirty="0"/>
              <a:t>regeringens och SKR:s vision för e-hälsoutvecklingen i Sverige </a:t>
            </a:r>
          </a:p>
          <a:p>
            <a:pPr lvl="0"/>
            <a:r>
              <a:rPr lang="sv-SE" sz="1200" dirty="0"/>
              <a:t>region Skånes målfokus effektiv vård och digitalisering</a:t>
            </a:r>
          </a:p>
          <a:p>
            <a:pPr lvl="0"/>
            <a:r>
              <a:rPr lang="sv-SE" sz="1200" dirty="0"/>
              <a:t>habiliteringens målfokus inom samma område </a:t>
            </a:r>
          </a:p>
          <a:p>
            <a:endParaRPr lang="sv-SE" dirty="0"/>
          </a:p>
        </p:txBody>
      </p:sp>
      <p:sp>
        <p:nvSpPr>
          <p:cNvPr id="4" name="Platshållare för bildnummer 3">
            <a:extLst>
              <a:ext uri="{FF2B5EF4-FFF2-40B4-BE49-F238E27FC236}">
                <a16:creationId xmlns:a16="http://schemas.microsoft.com/office/drawing/2014/main" id="{CFA5B28B-CAE5-AD4B-AA6B-561EC651BE07}"/>
              </a:ext>
            </a:extLst>
          </p:cNvPr>
          <p:cNvSpPr>
            <a:spLocks noGrp="1"/>
          </p:cNvSpPr>
          <p:nvPr>
            <p:ph type="sldNum" sz="quarter" idx="5"/>
          </p:nvPr>
        </p:nvSpPr>
        <p:spPr/>
        <p:txBody>
          <a:bodyPr/>
          <a:lstStyle/>
          <a:p>
            <a:fld id="{687B30ED-5BE4-4B01-A895-9FD01F2DFD3F}" type="slidenum">
              <a:rPr lang="sv-SE" smtClean="0"/>
              <a:t>4</a:t>
            </a:fld>
            <a:endParaRPr lang="sv-SE"/>
          </a:p>
        </p:txBody>
      </p:sp>
    </p:spTree>
    <p:extLst>
      <p:ext uri="{BB962C8B-B14F-4D97-AF65-F5344CB8AC3E}">
        <p14:creationId xmlns:p14="http://schemas.microsoft.com/office/powerpoint/2010/main" val="1906966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55D8E-572D-596C-3E92-BDA156C9B35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8177D79-7A43-82CC-82D3-330F61DC019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80A9F99-4408-84CB-B56B-7248E5D37C4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dirty="0">
                <a:effectLst/>
                <a:latin typeface="Arial" panose="020B0604020202020204" pitchFamily="34" charset="0"/>
              </a:rPr>
              <a:t>Regeringen och SKR antog i mars 2016 en vision för e-hälsoutvecklingen i Sverige. Där anges att år 2025 ska Sverige vara bäst i världen på att använda digitaliseringens och e-hälsans möjligheter i syfte att underlätta för människor att uppnå en god och jämlik hälsa och välfärd samt utveckla och stärka egna resurser för ökad självständighet och delaktighet i samhällslivet. </a:t>
            </a:r>
            <a:br>
              <a:rPr lang="sv-SE" sz="1200" b="0" i="0" dirty="0">
                <a:effectLst/>
                <a:latin typeface="Arial" panose="020B0604020202020204" pitchFamily="34" charset="0"/>
              </a:rPr>
            </a:br>
            <a:r>
              <a:rPr lang="sv-SE" sz="1200" b="0" i="0" dirty="0">
                <a:effectLst/>
                <a:latin typeface="Arial" panose="020B0604020202020204" pitchFamily="34" charset="0"/>
              </a:rPr>
              <a:t>Syftet är att öka kvaliteten, få en mer jämlik vård och använda resurserna mer effektivt.  </a:t>
            </a:r>
            <a:endParaRPr lang="sv-SE" b="0" i="0" dirty="0">
              <a:effectLst/>
              <a:latin typeface="Segoe UI" panose="020B0502040204020203" pitchFamily="34" charset="0"/>
            </a:endParaRPr>
          </a:p>
          <a:p>
            <a:endParaRPr lang="sv-SE" dirty="0"/>
          </a:p>
          <a:p>
            <a:pPr algn="l" rtl="0" fontAlgn="base"/>
            <a:r>
              <a:rPr lang="sv-SE" sz="1200" b="0" i="0" dirty="0">
                <a:effectLst/>
                <a:latin typeface="Arial" panose="020B0604020202020204" pitchFamily="34" charset="0"/>
              </a:rPr>
              <a:t>Inom VO habilitering i Region Skåne har vi sedan flera år tillbaka arbetat systematiskt med att öka alternativen för hur våra patienter och närstående ges möjlighet att möta oss. </a:t>
            </a:r>
          </a:p>
          <a:p>
            <a:pPr algn="l" rtl="0" fontAlgn="base"/>
            <a:r>
              <a:rPr lang="sv-SE" sz="1200" b="0" i="0" dirty="0">
                <a:effectLst/>
                <a:latin typeface="Arial" panose="020B0604020202020204" pitchFamily="34" charset="0"/>
              </a:rPr>
              <a:t>FoU-rapport 7/2019 med titeln Habilitering och rehabilitering på distans, En studie av förutsättningarna för behandling via video”. </a:t>
            </a:r>
          </a:p>
          <a:p>
            <a:pPr algn="l" rtl="0" fontAlgn="base"/>
            <a:r>
              <a:rPr lang="sv-SE" sz="1200" b="0" i="0" dirty="0">
                <a:effectLst/>
                <a:latin typeface="Arial" panose="020B0604020202020204" pitchFamily="34" charset="0"/>
              </a:rPr>
              <a:t>insats i grupp övervägs innan individuella insatser ges. alla insatser (både i grupp och individuellt) ges utifrån ”digitalt först, fysiskt när det behövs"  </a:t>
            </a:r>
          </a:p>
          <a:p>
            <a:endParaRPr lang="sv-SE" dirty="0"/>
          </a:p>
          <a:p>
            <a:pPr lvl="0"/>
            <a:r>
              <a:rPr lang="sv-SE" sz="1200" dirty="0"/>
              <a:t>regeringens och SKR:s vision för e-hälsoutvecklingen i Sverige </a:t>
            </a:r>
          </a:p>
          <a:p>
            <a:pPr lvl="0"/>
            <a:r>
              <a:rPr lang="sv-SE" sz="1200" dirty="0"/>
              <a:t>region Skånes målfokus effektiv vård och digitalisering</a:t>
            </a:r>
          </a:p>
          <a:p>
            <a:pPr lvl="0"/>
            <a:r>
              <a:rPr lang="sv-SE" sz="1200" dirty="0"/>
              <a:t>habiliteringens målfokus inom samma område </a:t>
            </a:r>
          </a:p>
          <a:p>
            <a:endParaRPr lang="sv-SE" dirty="0"/>
          </a:p>
        </p:txBody>
      </p:sp>
      <p:sp>
        <p:nvSpPr>
          <p:cNvPr id="4" name="Platshållare för bildnummer 3">
            <a:extLst>
              <a:ext uri="{FF2B5EF4-FFF2-40B4-BE49-F238E27FC236}">
                <a16:creationId xmlns:a16="http://schemas.microsoft.com/office/drawing/2014/main" id="{779D5B01-848F-8BC5-EB74-9AFF3AD620B6}"/>
              </a:ext>
            </a:extLst>
          </p:cNvPr>
          <p:cNvSpPr>
            <a:spLocks noGrp="1"/>
          </p:cNvSpPr>
          <p:nvPr>
            <p:ph type="sldNum" sz="quarter" idx="5"/>
          </p:nvPr>
        </p:nvSpPr>
        <p:spPr/>
        <p:txBody>
          <a:bodyPr/>
          <a:lstStyle/>
          <a:p>
            <a:fld id="{687B30ED-5BE4-4B01-A895-9FD01F2DFD3F}" type="slidenum">
              <a:rPr lang="sv-SE" smtClean="0"/>
              <a:t>5</a:t>
            </a:fld>
            <a:endParaRPr lang="sv-SE"/>
          </a:p>
        </p:txBody>
      </p:sp>
    </p:spTree>
    <p:extLst>
      <p:ext uri="{BB962C8B-B14F-4D97-AF65-F5344CB8AC3E}">
        <p14:creationId xmlns:p14="http://schemas.microsoft.com/office/powerpoint/2010/main" val="2539982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A07D0-79A2-D23B-53F4-80A12EA822C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FD639A3-5DDD-434E-BDCB-708DF44BE3B8}"/>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D71A9C3-E0BA-8F1D-4E5C-E03B557457E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dirty="0">
                <a:effectLst/>
                <a:latin typeface="Arial" panose="020B0604020202020204" pitchFamily="34" charset="0"/>
              </a:rPr>
              <a:t>Regeringen och SKR antog i mars 2016 en vision för e-hälsoutvecklingen i Sverige. Där anges att år 2025 ska Sverige vara bäst i världen på att använda digitaliseringens och e-hälsans möjligheter i syfte att underlätta för människor att uppnå en god och jämlik hälsa och välfärd samt utveckla och stärka egna resurser för ökad självständighet och delaktighet i samhällslivet. </a:t>
            </a:r>
            <a:br>
              <a:rPr lang="sv-SE" sz="1200" b="0" i="0" dirty="0">
                <a:effectLst/>
                <a:latin typeface="Arial" panose="020B0604020202020204" pitchFamily="34" charset="0"/>
              </a:rPr>
            </a:br>
            <a:r>
              <a:rPr lang="sv-SE" sz="1200" b="0" i="0" dirty="0">
                <a:effectLst/>
                <a:latin typeface="Arial" panose="020B0604020202020204" pitchFamily="34" charset="0"/>
              </a:rPr>
              <a:t>Syftet är att öka kvaliteten, få en mer jämlik vård och använda resurserna mer effektivt.  </a:t>
            </a:r>
            <a:endParaRPr lang="sv-SE" b="0" i="0" dirty="0">
              <a:effectLst/>
              <a:latin typeface="Segoe UI" panose="020B0502040204020203" pitchFamily="34" charset="0"/>
            </a:endParaRPr>
          </a:p>
          <a:p>
            <a:endParaRPr lang="sv-SE" dirty="0"/>
          </a:p>
          <a:p>
            <a:pPr algn="l" rtl="0" fontAlgn="base"/>
            <a:r>
              <a:rPr lang="sv-SE" sz="1200" b="0" i="0" dirty="0">
                <a:effectLst/>
                <a:latin typeface="Arial" panose="020B0604020202020204" pitchFamily="34" charset="0"/>
              </a:rPr>
              <a:t>Inom VO habilitering i Region Skåne har vi sedan flera år tillbaka arbetat systematiskt med att öka alternativen för hur våra patienter och närstående ges möjlighet att möta oss. </a:t>
            </a:r>
          </a:p>
          <a:p>
            <a:pPr algn="l" rtl="0" fontAlgn="base"/>
            <a:r>
              <a:rPr lang="sv-SE" sz="1200" b="0" i="0" dirty="0">
                <a:effectLst/>
                <a:latin typeface="Arial" panose="020B0604020202020204" pitchFamily="34" charset="0"/>
              </a:rPr>
              <a:t>FoU-rapport 7/2019 med titeln Habilitering och rehabilitering på distans, En studie av förutsättningarna för behandling via video”. </a:t>
            </a:r>
          </a:p>
          <a:p>
            <a:pPr algn="l" rtl="0" fontAlgn="base"/>
            <a:r>
              <a:rPr lang="sv-SE" sz="1200" b="0" i="0" dirty="0">
                <a:effectLst/>
                <a:latin typeface="Arial" panose="020B0604020202020204" pitchFamily="34" charset="0"/>
              </a:rPr>
              <a:t>insats i grupp övervägs innan individuella insatser ges. alla insatser (både i grupp och individuellt) ges utifrån ”digitalt först, fysiskt när det behövs"  </a:t>
            </a:r>
          </a:p>
          <a:p>
            <a:endParaRPr lang="sv-SE" dirty="0"/>
          </a:p>
          <a:p>
            <a:pPr lvl="0"/>
            <a:r>
              <a:rPr lang="sv-SE" sz="1200" dirty="0"/>
              <a:t>regeringens och SKR:s vision för e-hälsoutvecklingen i Sverige </a:t>
            </a:r>
          </a:p>
          <a:p>
            <a:pPr lvl="0"/>
            <a:r>
              <a:rPr lang="sv-SE" sz="1200" dirty="0"/>
              <a:t>region Skånes målfokus effektiv vård och digitalisering</a:t>
            </a:r>
          </a:p>
          <a:p>
            <a:pPr lvl="0"/>
            <a:r>
              <a:rPr lang="sv-SE" sz="1200" dirty="0"/>
              <a:t>habiliteringens målfokus inom samma område </a:t>
            </a:r>
          </a:p>
          <a:p>
            <a:endParaRPr lang="sv-SE" dirty="0"/>
          </a:p>
        </p:txBody>
      </p:sp>
      <p:sp>
        <p:nvSpPr>
          <p:cNvPr id="4" name="Platshållare för bildnummer 3">
            <a:extLst>
              <a:ext uri="{FF2B5EF4-FFF2-40B4-BE49-F238E27FC236}">
                <a16:creationId xmlns:a16="http://schemas.microsoft.com/office/drawing/2014/main" id="{20F834CC-9AC9-A247-C18A-827FC1B43A2A}"/>
              </a:ext>
            </a:extLst>
          </p:cNvPr>
          <p:cNvSpPr>
            <a:spLocks noGrp="1"/>
          </p:cNvSpPr>
          <p:nvPr>
            <p:ph type="sldNum" sz="quarter" idx="5"/>
          </p:nvPr>
        </p:nvSpPr>
        <p:spPr/>
        <p:txBody>
          <a:bodyPr/>
          <a:lstStyle/>
          <a:p>
            <a:fld id="{687B30ED-5BE4-4B01-A895-9FD01F2DFD3F}" type="slidenum">
              <a:rPr lang="sv-SE" smtClean="0"/>
              <a:t>6</a:t>
            </a:fld>
            <a:endParaRPr lang="sv-SE"/>
          </a:p>
        </p:txBody>
      </p:sp>
    </p:spTree>
    <p:extLst>
      <p:ext uri="{BB962C8B-B14F-4D97-AF65-F5344CB8AC3E}">
        <p14:creationId xmlns:p14="http://schemas.microsoft.com/office/powerpoint/2010/main" val="3637861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87B30ED-5BE4-4B01-A895-9FD01F2DFD3F}" type="slidenum">
              <a:rPr lang="sv-SE" smtClean="0"/>
              <a:t>8</a:t>
            </a:fld>
            <a:endParaRPr lang="sv-SE"/>
          </a:p>
        </p:txBody>
      </p:sp>
    </p:spTree>
    <p:extLst>
      <p:ext uri="{BB962C8B-B14F-4D97-AF65-F5344CB8AC3E}">
        <p14:creationId xmlns:p14="http://schemas.microsoft.com/office/powerpoint/2010/main" val="1636559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056DB-8F75-2007-19A3-7F2E230638C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168458B-6DF4-FDA4-0D26-5ED60633C38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D9C53D7-48FF-E004-A9C0-E56F2AFE267A}"/>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3108D6B7-A340-DC13-EE9E-3FFFD0FC0412}"/>
              </a:ext>
            </a:extLst>
          </p:cNvPr>
          <p:cNvSpPr>
            <a:spLocks noGrp="1"/>
          </p:cNvSpPr>
          <p:nvPr>
            <p:ph type="sldNum" sz="quarter" idx="5"/>
          </p:nvPr>
        </p:nvSpPr>
        <p:spPr/>
        <p:txBody>
          <a:bodyPr/>
          <a:lstStyle/>
          <a:p>
            <a:fld id="{687B30ED-5BE4-4B01-A895-9FD01F2DFD3F}" type="slidenum">
              <a:rPr lang="sv-SE" smtClean="0"/>
              <a:t>9</a:t>
            </a:fld>
            <a:endParaRPr lang="sv-SE"/>
          </a:p>
        </p:txBody>
      </p:sp>
    </p:spTree>
    <p:extLst>
      <p:ext uri="{BB962C8B-B14F-4D97-AF65-F5344CB8AC3E}">
        <p14:creationId xmlns:p14="http://schemas.microsoft.com/office/powerpoint/2010/main" val="480883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Font typeface="+mj-lt"/>
              <a:buAutoNum type="arabicPeriod"/>
            </a:pPr>
            <a:r>
              <a:rPr lang="sv-SE" sz="1200" spc="-30" dirty="0">
                <a:solidFill>
                  <a:schemeClr val="accent1"/>
                </a:solidFill>
                <a:cs typeface="Tahoma"/>
              </a:rPr>
              <a:t>Vid remissgranskning görs en initial bedömning om patientens förutsättningar för digital första kontakt. Om det finns anledning att ta emot på ett anpassat sätt erbjuds enskild kontakt.</a:t>
            </a:r>
          </a:p>
          <a:p>
            <a:pPr marL="228600" indent="-228600">
              <a:buFont typeface="+mj-lt"/>
              <a:buAutoNum type="arabicPeriod"/>
            </a:pPr>
            <a:endParaRPr lang="sv-SE" sz="1200" spc="-30" dirty="0">
              <a:solidFill>
                <a:schemeClr val="accent1"/>
              </a:solidFill>
              <a:cs typeface="Tahoma"/>
            </a:endParaRPr>
          </a:p>
          <a:p>
            <a:pPr marL="228600" indent="-228600">
              <a:buFont typeface="+mj-lt"/>
              <a:buAutoNum type="arabicPeriod"/>
            </a:pPr>
            <a:r>
              <a:rPr lang="sv-SE" sz="1200" spc="-30" dirty="0">
                <a:solidFill>
                  <a:schemeClr val="accent1"/>
                </a:solidFill>
                <a:cs typeface="Tahoma"/>
              </a:rPr>
              <a:t>Patient, och vårdnadshavare om patienten är under 18 år, får brev via 1177. Brevet innehållet information om nuläge, </a:t>
            </a:r>
            <a:r>
              <a:rPr lang="sv-SE" sz="1200" spc="-30" dirty="0" err="1">
                <a:solidFill>
                  <a:schemeClr val="accent1"/>
                </a:solidFill>
                <a:cs typeface="Tahoma"/>
              </a:rPr>
              <a:t>blåappen</a:t>
            </a:r>
            <a:r>
              <a:rPr lang="sv-SE" sz="1200" spc="-30" dirty="0">
                <a:solidFill>
                  <a:schemeClr val="accent1"/>
                </a:solidFill>
                <a:cs typeface="Tahoma"/>
              </a:rPr>
              <a:t>, film om habiliteringen samt information om diagnoskunskap.</a:t>
            </a:r>
          </a:p>
          <a:p>
            <a:pPr marL="228600" indent="-228600">
              <a:buFont typeface="+mj-lt"/>
              <a:buAutoNum type="arabicPeriod"/>
            </a:pPr>
            <a:endParaRPr lang="sv-SE" sz="1200" spc="-30" dirty="0">
              <a:solidFill>
                <a:schemeClr val="accent1"/>
              </a:solidFill>
              <a:cs typeface="Tahoma"/>
            </a:endParaRPr>
          </a:p>
          <a:p>
            <a:pPr marL="228600" indent="-228600">
              <a:buFont typeface="+mj-lt"/>
              <a:buAutoNum type="arabicPeriod"/>
            </a:pPr>
            <a:r>
              <a:rPr lang="sv-SE" sz="1200" spc="-30" dirty="0">
                <a:solidFill>
                  <a:schemeClr val="accent1"/>
                </a:solidFill>
                <a:cs typeface="Tahoma"/>
              </a:rPr>
              <a:t>Formulär skickas till patient, och vårdnadshavare om patienten är under 18 år, via </a:t>
            </a:r>
            <a:r>
              <a:rPr lang="sv-SE" sz="1200" spc="-30" dirty="0" err="1">
                <a:solidFill>
                  <a:schemeClr val="accent1"/>
                </a:solidFill>
                <a:cs typeface="Tahoma"/>
              </a:rPr>
              <a:t>Blåappen</a:t>
            </a:r>
            <a:r>
              <a:rPr lang="sv-SE" sz="1200" spc="-30" dirty="0">
                <a:solidFill>
                  <a:schemeClr val="accent1"/>
                </a:solidFill>
                <a:cs typeface="Tahoma"/>
              </a:rPr>
              <a:t> med frågor om diagnoskunskap.</a:t>
            </a:r>
          </a:p>
          <a:p>
            <a:pPr marL="228600" indent="-228600">
              <a:buFont typeface="+mj-lt"/>
              <a:buAutoNum type="arabicPeriod"/>
            </a:pPr>
            <a:endParaRPr lang="sv-SE" sz="1200" spc="-30" dirty="0">
              <a:solidFill>
                <a:schemeClr val="accent1"/>
              </a:solidFill>
              <a:cs typeface="Tahoma"/>
            </a:endParaRPr>
          </a:p>
          <a:p>
            <a:pPr marL="228600" indent="-228600">
              <a:buFont typeface="+mj-lt"/>
              <a:buAutoNum type="arabicPeriod"/>
            </a:pPr>
            <a:r>
              <a:rPr lang="sv-SE" sz="1200" spc="-30" dirty="0">
                <a:solidFill>
                  <a:schemeClr val="accent1"/>
                </a:solidFill>
                <a:cs typeface="Tahoma"/>
              </a:rPr>
              <a:t>Efter sex veckor skickas nytt formulär till patient, och vårdnadshavare om patienten är under 18 år, via </a:t>
            </a:r>
            <a:r>
              <a:rPr lang="sv-SE" sz="1200" spc="-30" dirty="0" err="1">
                <a:solidFill>
                  <a:schemeClr val="accent1"/>
                </a:solidFill>
                <a:cs typeface="Tahoma"/>
              </a:rPr>
              <a:t>Blåappen</a:t>
            </a:r>
            <a:r>
              <a:rPr lang="sv-SE" sz="1200" spc="-30" dirty="0">
                <a:solidFill>
                  <a:schemeClr val="accent1"/>
                </a:solidFill>
                <a:cs typeface="Tahoma"/>
              </a:rPr>
              <a:t> med uppföljning om diagnoskunskap och kartläggande frågor. Skulle patienten inte hunnit ta genomföra diagnoskunskap fördröjs kartläggande frågor med två veckor. </a:t>
            </a:r>
          </a:p>
          <a:p>
            <a:pPr marL="228600" indent="-228600">
              <a:buFont typeface="+mj-lt"/>
              <a:buAutoNum type="arabicPeriod"/>
            </a:pPr>
            <a:endParaRPr lang="sv-SE" sz="1200" spc="-30" dirty="0">
              <a:solidFill>
                <a:schemeClr val="accent1"/>
              </a:solidFill>
              <a:cs typeface="Tahoma"/>
            </a:endParaRPr>
          </a:p>
          <a:p>
            <a:pPr marL="228600" indent="-228600">
              <a:buFont typeface="+mj-lt"/>
              <a:buAutoNum type="arabicPeriod"/>
            </a:pPr>
            <a:r>
              <a:rPr lang="sv-SE" sz="1200" spc="-30" dirty="0">
                <a:solidFill>
                  <a:schemeClr val="accent1"/>
                </a:solidFill>
                <a:cs typeface="Tahoma"/>
              </a:rPr>
              <a:t>a. Om patienten uttrycker ytterligare behov av insatser kallas patienten för planering.</a:t>
            </a:r>
          </a:p>
          <a:p>
            <a:r>
              <a:rPr lang="sv-SE" sz="1200" spc="-30" dirty="0">
                <a:solidFill>
                  <a:schemeClr val="accent1"/>
                </a:solidFill>
                <a:cs typeface="Tahoma"/>
              </a:rPr>
              <a:t>	</a:t>
            </a:r>
            <a:br>
              <a:rPr lang="sv-SE" sz="1200" spc="-30" dirty="0">
                <a:solidFill>
                  <a:schemeClr val="accent1"/>
                </a:solidFill>
                <a:cs typeface="Tahoma"/>
              </a:rPr>
            </a:br>
            <a:r>
              <a:rPr lang="sv-SE" sz="1200" spc="-30" dirty="0">
                <a:solidFill>
                  <a:schemeClr val="accent1"/>
                </a:solidFill>
                <a:cs typeface="Tahoma"/>
              </a:rPr>
              <a:t>      b. Om behov av habiliterande insatser inte finns avslutas kontakten.</a:t>
            </a:r>
          </a:p>
          <a:p>
            <a:endParaRPr lang="sv-SE" dirty="0"/>
          </a:p>
        </p:txBody>
      </p:sp>
      <p:sp>
        <p:nvSpPr>
          <p:cNvPr id="4" name="Platshållare för bildnummer 3"/>
          <p:cNvSpPr>
            <a:spLocks noGrp="1"/>
          </p:cNvSpPr>
          <p:nvPr>
            <p:ph type="sldNum" sz="quarter" idx="5"/>
          </p:nvPr>
        </p:nvSpPr>
        <p:spPr/>
        <p:txBody>
          <a:bodyPr/>
          <a:lstStyle/>
          <a:p>
            <a:fld id="{37F69D75-6114-4921-B011-B81D76F6ED28}" type="slidenum">
              <a:rPr lang="sv-SE" smtClean="0"/>
              <a:t>10</a:t>
            </a:fld>
            <a:endParaRPr lang="sv-SE"/>
          </a:p>
        </p:txBody>
      </p:sp>
    </p:spTree>
    <p:extLst>
      <p:ext uri="{BB962C8B-B14F-4D97-AF65-F5344CB8AC3E}">
        <p14:creationId xmlns:p14="http://schemas.microsoft.com/office/powerpoint/2010/main" val="1854169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D675A-AA71-65B7-F3AF-5B926888B56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2B2A050-F2E6-E06F-D83E-BDEFEFC3A5A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8E9A692-05E2-32B2-11B9-9F6EFC7D7F4E}"/>
              </a:ext>
            </a:extLst>
          </p:cNvPr>
          <p:cNvSpPr>
            <a:spLocks noGrp="1"/>
          </p:cNvSpPr>
          <p:nvPr>
            <p:ph type="body" idx="1"/>
          </p:nvPr>
        </p:nvSpPr>
        <p:spPr/>
        <p:txBody>
          <a:bodyPr/>
          <a:lstStyle/>
          <a:p>
            <a:pPr marL="0" indent="0">
              <a:lnSpc>
                <a:spcPct val="100000"/>
              </a:lnSpc>
              <a:spcBef>
                <a:spcPts val="600"/>
              </a:spcBef>
              <a:spcAft>
                <a:spcPts val="800"/>
              </a:spcAft>
              <a:buNone/>
            </a:pPr>
            <a:r>
              <a:rPr lang="sv-SE" sz="1200" b="1" dirty="0">
                <a:effectLst/>
                <a:latin typeface="Calibri" panose="020F0502020204030204" pitchFamily="34" charset="0"/>
                <a:ea typeface="Calibri" panose="020F0502020204030204" pitchFamily="34" charset="0"/>
                <a:cs typeface="Times New Roman" panose="02020603050405020304" pitchFamily="18" charset="0"/>
              </a:rPr>
              <a:t>Hej och välkommen till habiliteringsmottagning vuxna </a:t>
            </a:r>
            <a:endParaRPr lang="sv-SE" sz="1200" b="1"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600"/>
              </a:spcBef>
              <a:spcAft>
                <a:spcPts val="800"/>
              </a:spcAft>
              <a:buNone/>
            </a:pPr>
            <a:r>
              <a:rPr lang="sv-SE" sz="1200" dirty="0">
                <a:effectLst/>
                <a:latin typeface="Calibri" panose="020F0502020204030204" pitchFamily="34" charset="0"/>
                <a:ea typeface="Calibri" panose="020F0502020204030204" pitchFamily="34" charset="0"/>
                <a:cs typeface="Times New Roman" panose="02020603050405020304" pitchFamily="18" charset="0"/>
              </a:rPr>
              <a:t>Du får detta meddelande då habiliteringen mottagit din remiss . Vi vill informera dig om vad som kommer hända nu och vilket stöd du kan få.  </a:t>
            </a:r>
          </a:p>
          <a:p>
            <a:pPr marL="0" indent="0">
              <a:lnSpc>
                <a:spcPct val="100000"/>
              </a:lnSpc>
              <a:spcBef>
                <a:spcPts val="600"/>
              </a:spcBef>
              <a:spcAft>
                <a:spcPts val="800"/>
              </a:spcAft>
              <a:buNone/>
            </a:pPr>
            <a:r>
              <a:rPr lang="sv-SE" sz="1200" b="1" dirty="0">
                <a:effectLst/>
                <a:latin typeface="Calibri" panose="020F0502020204030204" pitchFamily="34" charset="0"/>
                <a:ea typeface="Calibri" panose="020F0502020204030204" pitchFamily="34" charset="0"/>
                <a:cs typeface="Times New Roman" panose="02020603050405020304" pitchFamily="18" charset="0"/>
              </a:rPr>
              <a:t>Vad kan habiliteringen göra för dig?</a:t>
            </a:r>
            <a:r>
              <a:rPr lang="sv-SE" sz="12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0000"/>
              </a:lnSpc>
              <a:spcBef>
                <a:spcPts val="600"/>
              </a:spcBef>
              <a:spcAft>
                <a:spcPts val="800"/>
              </a:spcAft>
              <a:buNone/>
            </a:pPr>
            <a:r>
              <a:rPr lang="sv-SE" sz="1200" dirty="0">
                <a:effectLst/>
                <a:latin typeface="Calibri" panose="020F0502020204030204" pitchFamily="34" charset="0"/>
                <a:ea typeface="Calibri" panose="020F0502020204030204" pitchFamily="34" charset="0"/>
                <a:cs typeface="Times New Roman" panose="02020603050405020304" pitchFamily="18" charset="0"/>
              </a:rPr>
              <a:t>För att få mer information om habiliteringen och vad vi kan göra för dig vill vi att du tittar på en film som tar cirka tio minuter. Länk till filmen: </a:t>
            </a:r>
            <a:r>
              <a:rPr lang="sv-SE"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Välkommen till habiliteringen i Skåne</a:t>
            </a:r>
            <a:r>
              <a:rPr lang="sv-SE" sz="12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0000"/>
              </a:lnSpc>
              <a:spcBef>
                <a:spcPts val="600"/>
              </a:spcBef>
              <a:spcAft>
                <a:spcPts val="800"/>
              </a:spcAft>
              <a:buNone/>
            </a:pPr>
            <a:r>
              <a:rPr lang="sv-SE" sz="1200" b="1" dirty="0">
                <a:effectLst/>
                <a:latin typeface="Calibri" panose="020F0502020204030204" pitchFamily="34" charset="0"/>
                <a:ea typeface="Calibri" panose="020F0502020204030204" pitchFamily="34" charset="0"/>
                <a:cs typeface="Times New Roman" panose="02020603050405020304" pitchFamily="18" charset="0"/>
              </a:rPr>
              <a:t>Vad händer nu?</a:t>
            </a:r>
            <a:r>
              <a:rPr lang="sv-SE" sz="12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0000"/>
              </a:lnSpc>
              <a:spcBef>
                <a:spcPts val="600"/>
              </a:spcBef>
              <a:spcAft>
                <a:spcPts val="800"/>
              </a:spcAft>
              <a:buNone/>
            </a:pPr>
            <a:r>
              <a:rPr lang="sv-SE" sz="1200" dirty="0">
                <a:effectLst/>
                <a:latin typeface="Calibri" panose="020F0502020204030204" pitchFamily="34" charset="0"/>
                <a:ea typeface="Calibri" panose="020F0502020204030204" pitchFamily="34" charset="0"/>
                <a:cs typeface="Times New Roman" panose="02020603050405020304" pitchFamily="18" charset="0"/>
              </a:rPr>
              <a:t>Det första steget efter att du sett filmen är att få mer kunskap om din diagnos. Det får du genom att genomföra en utbildning. Efter att du har lärt dig mer om diagnosen får du möjlighet om att prata mer om hur det påverkar dig i vardagen. </a:t>
            </a:r>
          </a:p>
          <a:p>
            <a:pPr marL="0" indent="0">
              <a:lnSpc>
                <a:spcPct val="100000"/>
              </a:lnSpc>
              <a:spcBef>
                <a:spcPts val="600"/>
              </a:spcBef>
              <a:spcAft>
                <a:spcPts val="800"/>
              </a:spcAft>
              <a:buNone/>
            </a:pPr>
            <a:r>
              <a:rPr lang="sv-SE" sz="1200" dirty="0">
                <a:effectLst/>
                <a:latin typeface="Calibri" panose="020F0502020204030204" pitchFamily="34" charset="0"/>
                <a:ea typeface="Calibri" panose="020F0502020204030204" pitchFamily="34" charset="0"/>
                <a:cs typeface="Times New Roman" panose="02020603050405020304" pitchFamily="18" charset="0"/>
              </a:rPr>
              <a:t>Önskar du inte få mer kunskap om din diagnos just nu kommer vi inte heller erbjuda fler tider till dig, detta eftersom kunskap om diagnosen är en förutsättning för att andra insatser ska vara verksamma. </a:t>
            </a:r>
          </a:p>
          <a:p>
            <a:pPr marL="0" indent="0">
              <a:lnSpc>
                <a:spcPct val="100000"/>
              </a:lnSpc>
              <a:spcBef>
                <a:spcPts val="600"/>
              </a:spcBef>
              <a:spcAft>
                <a:spcPts val="800"/>
              </a:spcAft>
              <a:buNone/>
            </a:pPr>
            <a:r>
              <a:rPr lang="sv-SE" sz="1200" dirty="0">
                <a:effectLst/>
                <a:latin typeface="Calibri" panose="020F0502020204030204" pitchFamily="34" charset="0"/>
                <a:ea typeface="Calibri" panose="020F0502020204030204" pitchFamily="34" charset="0"/>
                <a:cs typeface="Times New Roman" panose="02020603050405020304" pitchFamily="18" charset="0"/>
              </a:rPr>
              <a:t>Om du i framtiden vill lära dig mer om din funktionsnedsättning kan du alltid kontakta oss genom att ringa eller skicka en egen vårdbegäran via 1177. </a:t>
            </a:r>
          </a:p>
          <a:p>
            <a:pPr marL="0" indent="0">
              <a:lnSpc>
                <a:spcPct val="100000"/>
              </a:lnSpc>
              <a:spcBef>
                <a:spcPts val="600"/>
              </a:spcBef>
              <a:spcAft>
                <a:spcPts val="800"/>
              </a:spcAft>
              <a:buNone/>
            </a:pPr>
            <a:r>
              <a:rPr lang="sv-SE" sz="1200" b="1" dirty="0">
                <a:effectLst/>
                <a:latin typeface="Calibri" panose="020F0502020204030204" pitchFamily="34" charset="0"/>
                <a:ea typeface="Calibri" panose="020F0502020204030204" pitchFamily="34" charset="0"/>
                <a:cs typeface="Times New Roman" panose="02020603050405020304" pitchFamily="18" charset="0"/>
              </a:rPr>
              <a:t>Formulär via </a:t>
            </a:r>
            <a:r>
              <a:rPr lang="sv-SE" sz="1200" b="1" dirty="0" err="1">
                <a:effectLst/>
                <a:latin typeface="Calibri" panose="020F0502020204030204" pitchFamily="34" charset="0"/>
                <a:ea typeface="Calibri" panose="020F0502020204030204" pitchFamily="34" charset="0"/>
                <a:cs typeface="Times New Roman" panose="02020603050405020304" pitchFamily="18" charset="0"/>
              </a:rPr>
              <a:t>Blåappen</a:t>
            </a:r>
            <a:r>
              <a:rPr lang="sv-SE" sz="12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0000"/>
              </a:lnSpc>
              <a:spcBef>
                <a:spcPts val="600"/>
              </a:spcBef>
              <a:spcAft>
                <a:spcPts val="800"/>
              </a:spcAft>
              <a:buNone/>
            </a:pPr>
            <a:r>
              <a:rPr lang="sv-SE" sz="1200" dirty="0">
                <a:effectLst/>
                <a:latin typeface="Calibri" panose="020F0502020204030204" pitchFamily="34" charset="0"/>
                <a:ea typeface="Calibri" panose="020F0502020204030204" pitchFamily="34" charset="0"/>
                <a:cs typeface="Times New Roman" panose="02020603050405020304" pitchFamily="18" charset="0"/>
              </a:rPr>
              <a:t>Förutom det här meddelandet har vi skickat ett formulär med frågor till dig via </a:t>
            </a:r>
            <a:r>
              <a:rPr lang="sv-SE" sz="1200" dirty="0" err="1">
                <a:effectLst/>
                <a:latin typeface="Calibri" panose="020F0502020204030204" pitchFamily="34" charset="0"/>
                <a:ea typeface="Calibri" panose="020F0502020204030204" pitchFamily="34" charset="0"/>
                <a:cs typeface="Times New Roman" panose="02020603050405020304" pitchFamily="18" charset="0"/>
              </a:rPr>
              <a:t>Blåappen</a:t>
            </a:r>
            <a:r>
              <a:rPr lang="sv-SE" sz="1200" dirty="0">
                <a:effectLst/>
                <a:latin typeface="Calibri" panose="020F0502020204030204" pitchFamily="34" charset="0"/>
                <a:ea typeface="Calibri" panose="020F0502020204030204" pitchFamily="34" charset="0"/>
                <a:cs typeface="Times New Roman" panose="02020603050405020304" pitchFamily="18" charset="0"/>
              </a:rPr>
              <a:t> som vi önskar att du svarar på. Vi berättar mer om </a:t>
            </a:r>
            <a:r>
              <a:rPr lang="sv-SE" sz="1200" dirty="0" err="1">
                <a:latin typeface="Calibri" panose="020F0502020204030204" pitchFamily="34" charset="0"/>
                <a:ea typeface="Calibri" panose="020F0502020204030204" pitchFamily="34" charset="0"/>
                <a:cs typeface="Times New Roman" panose="02020603050405020304" pitchFamily="18" charset="0"/>
              </a:rPr>
              <a:t>B</a:t>
            </a:r>
            <a:r>
              <a:rPr lang="sv-SE" sz="1200" dirty="0" err="1">
                <a:effectLst/>
                <a:latin typeface="Calibri" panose="020F0502020204030204" pitchFamily="34" charset="0"/>
                <a:ea typeface="Calibri" panose="020F0502020204030204" pitchFamily="34" charset="0"/>
                <a:cs typeface="Times New Roman" panose="02020603050405020304" pitchFamily="18" charset="0"/>
              </a:rPr>
              <a:t>låappen</a:t>
            </a:r>
            <a:r>
              <a:rPr lang="sv-SE" sz="1200" dirty="0">
                <a:effectLst/>
                <a:latin typeface="Calibri" panose="020F0502020204030204" pitchFamily="34" charset="0"/>
                <a:ea typeface="Calibri" panose="020F0502020204030204" pitchFamily="34" charset="0"/>
                <a:cs typeface="Times New Roman" panose="02020603050405020304" pitchFamily="18" charset="0"/>
              </a:rPr>
              <a:t> och hur det fungerar i filmen om habiliteringen. Formuläret skickas till dig som en länk via ett sms. Du kan logga in med </a:t>
            </a:r>
            <a:r>
              <a:rPr lang="sv-SE" sz="1200" dirty="0" err="1">
                <a:effectLst/>
                <a:latin typeface="Calibri" panose="020F0502020204030204" pitchFamily="34" charset="0"/>
                <a:ea typeface="Calibri" panose="020F0502020204030204" pitchFamily="34" charset="0"/>
                <a:cs typeface="Times New Roman" panose="02020603050405020304" pitchFamily="18" charset="0"/>
              </a:rPr>
              <a:t>BankID</a:t>
            </a:r>
            <a:r>
              <a:rPr lang="sv-SE" sz="1200" dirty="0">
                <a:effectLst/>
                <a:latin typeface="Calibri" panose="020F0502020204030204" pitchFamily="34" charset="0"/>
                <a:ea typeface="Calibri" panose="020F0502020204030204" pitchFamily="34" charset="0"/>
                <a:cs typeface="Times New Roman" panose="02020603050405020304" pitchFamily="18" charset="0"/>
              </a:rPr>
              <a:t>, Freja eID eller en engångskod. Har du inte fått ett sms med en länk kan du även logga in genom att klicka här </a:t>
            </a:r>
            <a:r>
              <a:rPr lang="sv-SE" sz="12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Blåappen</a:t>
            </a:r>
            <a:r>
              <a:rPr lang="sv-SE"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 </a:t>
            </a:r>
            <a:r>
              <a:rPr lang="sv-SE" sz="12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0000"/>
              </a:lnSpc>
              <a:spcBef>
                <a:spcPts val="600"/>
              </a:spcBef>
              <a:spcAft>
                <a:spcPts val="800"/>
              </a:spcAft>
              <a:buNone/>
            </a:pPr>
            <a:r>
              <a:rPr lang="sv-SE" sz="1200" dirty="0">
                <a:effectLst/>
                <a:latin typeface="Calibri" panose="020F0502020204030204" pitchFamily="34" charset="0"/>
                <a:ea typeface="Calibri" panose="020F0502020204030204" pitchFamily="34" charset="0"/>
                <a:cs typeface="Times New Roman" panose="02020603050405020304" pitchFamily="18" charset="0"/>
              </a:rPr>
              <a:t>Om du inte vill att vi skickar sms till dig är det viktigt att du hör av dig till oss via telefon eller 1177.  </a:t>
            </a:r>
          </a:p>
          <a:p>
            <a:pPr marL="0" indent="0">
              <a:lnSpc>
                <a:spcPct val="100000"/>
              </a:lnSpc>
              <a:spcBef>
                <a:spcPts val="600"/>
              </a:spcBef>
              <a:spcAft>
                <a:spcPts val="800"/>
              </a:spcAft>
              <a:buNone/>
            </a:pPr>
            <a:r>
              <a:rPr lang="sv-SE" sz="1200" b="1" dirty="0">
                <a:effectLst/>
                <a:latin typeface="Calibri" panose="020F0502020204030204" pitchFamily="34" charset="0"/>
                <a:ea typeface="Calibri" panose="020F0502020204030204" pitchFamily="34" charset="0"/>
                <a:cs typeface="Times New Roman" panose="02020603050405020304" pitchFamily="18" charset="0"/>
              </a:rPr>
              <a:t>Välkommen!</a:t>
            </a:r>
            <a:r>
              <a:rPr lang="sv-SE"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sv-SE" dirty="0"/>
          </a:p>
        </p:txBody>
      </p:sp>
      <p:sp>
        <p:nvSpPr>
          <p:cNvPr id="4" name="Platshållare för bildnummer 3">
            <a:extLst>
              <a:ext uri="{FF2B5EF4-FFF2-40B4-BE49-F238E27FC236}">
                <a16:creationId xmlns:a16="http://schemas.microsoft.com/office/drawing/2014/main" id="{1B8490B4-F16E-6546-0B95-44C20C46387F}"/>
              </a:ext>
            </a:extLst>
          </p:cNvPr>
          <p:cNvSpPr>
            <a:spLocks noGrp="1"/>
          </p:cNvSpPr>
          <p:nvPr>
            <p:ph type="sldNum" sz="quarter" idx="5"/>
          </p:nvPr>
        </p:nvSpPr>
        <p:spPr/>
        <p:txBody>
          <a:bodyPr/>
          <a:lstStyle/>
          <a:p>
            <a:fld id="{687B30ED-5BE4-4B01-A895-9FD01F2DFD3F}" type="slidenum">
              <a:rPr lang="sv-SE" smtClean="0"/>
              <a:t>11</a:t>
            </a:fld>
            <a:endParaRPr lang="sv-SE"/>
          </a:p>
        </p:txBody>
      </p:sp>
    </p:spTree>
    <p:extLst>
      <p:ext uri="{BB962C8B-B14F-4D97-AF65-F5344CB8AC3E}">
        <p14:creationId xmlns:p14="http://schemas.microsoft.com/office/powerpoint/2010/main" val="122475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87B30ED-5BE4-4B01-A895-9FD01F2DFD3F}" type="slidenum">
              <a:rPr lang="sv-SE" smtClean="0"/>
              <a:t>15</a:t>
            </a:fld>
            <a:endParaRPr lang="sv-SE"/>
          </a:p>
        </p:txBody>
      </p:sp>
    </p:spTree>
    <p:extLst>
      <p:ext uri="{BB962C8B-B14F-4D97-AF65-F5344CB8AC3E}">
        <p14:creationId xmlns:p14="http://schemas.microsoft.com/office/powerpoint/2010/main" val="40224137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bild blå">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tx2"/>
                </a:solidFill>
                <a:latin typeface="+mj-lt"/>
              </a:defRPr>
            </a:lvl1pPr>
          </a:lstStyle>
          <a:p>
            <a:r>
              <a:rPr lang="sv-SE"/>
              <a:t>Klicka här för att ändra rubrik</a:t>
            </a:r>
            <a:endParaRPr lang="en-US"/>
          </a:p>
        </p:txBody>
      </p:sp>
      <p:sp>
        <p:nvSpPr>
          <p:cNvPr id="9" name="Underrubrik 2">
            <a:extLst>
              <a:ext uri="{FF2B5EF4-FFF2-40B4-BE49-F238E27FC236}">
                <a16:creationId xmlns:a16="http://schemas.microsoft.com/office/drawing/2014/main" id="{A5194270-83B6-A55F-D3FF-A1265475105B}"/>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underrubrik</a:t>
            </a:r>
            <a:endParaRPr lang="en-US"/>
          </a:p>
        </p:txBody>
      </p:sp>
      <p:pic>
        <p:nvPicPr>
          <p:cNvPr id="14" name="Bildobjekt 13">
            <a:extLst>
              <a:ext uri="{FF2B5EF4-FFF2-40B4-BE49-F238E27FC236}">
                <a16:creationId xmlns:a16="http://schemas.microsoft.com/office/drawing/2014/main" id="{244F8B15-58B1-2E90-1802-6F4E92C084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28847525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vå delar grädde">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tx2"/>
                </a:solidFill>
              </a:defRPr>
            </a:lvl1pPr>
          </a:lstStyle>
          <a:p>
            <a:r>
              <a:rPr lang="sv-SE"/>
              <a:t>Klicka här för att ändra rubrikformat</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tx2"/>
              </a:buClr>
              <a:defRPr sz="2800">
                <a:solidFill>
                  <a:schemeClr val="tx2"/>
                </a:solidFill>
              </a:defRPr>
            </a:lvl1pPr>
            <a:lvl2pPr>
              <a:lnSpc>
                <a:spcPct val="110000"/>
              </a:lnSpc>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8" name="Platshållare för datum 3">
            <a:extLst>
              <a:ext uri="{FF2B5EF4-FFF2-40B4-BE49-F238E27FC236}">
                <a16:creationId xmlns:a16="http://schemas.microsoft.com/office/drawing/2014/main" id="{12B957DE-64F3-C89A-39F1-D0291AD12701}"/>
              </a:ext>
            </a:extLst>
          </p:cNvPr>
          <p:cNvSpPr>
            <a:spLocks noGrp="1"/>
          </p:cNvSpPr>
          <p:nvPr>
            <p:ph type="dt" sz="half" idx="10"/>
          </p:nvPr>
        </p:nvSpPr>
        <p:spPr>
          <a:xfrm>
            <a:off x="609600" y="6530791"/>
            <a:ext cx="1060175" cy="354182"/>
          </a:xfrm>
          <a:prstGeom prst="rect">
            <a:avLst/>
          </a:prstGeom>
        </p:spPr>
        <p:txBody>
          <a:bodyPr/>
          <a:lstStyle/>
          <a:p>
            <a:fld id="{BE60FA1F-B6CA-4B46-9597-56F4530F7420}" type="datetime1">
              <a:rPr lang="sv-SE" smtClean="0"/>
              <a:t>2024-06-25</a:t>
            </a:fld>
            <a:endParaRPr lang="sv-SE"/>
          </a:p>
        </p:txBody>
      </p:sp>
      <p:sp>
        <p:nvSpPr>
          <p:cNvPr id="9" name="Platshållare för sidfot 4">
            <a:extLst>
              <a:ext uri="{FF2B5EF4-FFF2-40B4-BE49-F238E27FC236}">
                <a16:creationId xmlns:a16="http://schemas.microsoft.com/office/drawing/2014/main" id="{0D0CD91E-220E-4904-A1F0-F78096E9A10F}"/>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10" name="Platshållare för bildnummer 5">
            <a:extLst>
              <a:ext uri="{FF2B5EF4-FFF2-40B4-BE49-F238E27FC236}">
                <a16:creationId xmlns:a16="http://schemas.microsoft.com/office/drawing/2014/main" id="{49AE31B5-5254-4A74-6724-44C627CB9772}"/>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4068396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vå delar neutra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tx1"/>
                </a:solidFill>
              </a:defRPr>
            </a:lvl1pPr>
          </a:lstStyle>
          <a:p>
            <a:r>
              <a:rPr lang="sv-SE"/>
              <a:t>Klicka här för att ändra rubrikformat</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tx1"/>
              </a:buClr>
              <a:defRPr sz="2800">
                <a:solidFill>
                  <a:schemeClr val="tx1"/>
                </a:solidFill>
              </a:defRPr>
            </a:lvl1pPr>
            <a:lvl2pPr>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tx1"/>
              </a:buClr>
              <a:defRPr sz="2800">
                <a:solidFill>
                  <a:schemeClr val="tx1"/>
                </a:solidFill>
              </a:defRPr>
            </a:lvl1pPr>
            <a:lvl2pPr>
              <a:lnSpc>
                <a:spcPct val="110000"/>
              </a:lnSpc>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8" name="Platshållare för datum 3">
            <a:extLst>
              <a:ext uri="{FF2B5EF4-FFF2-40B4-BE49-F238E27FC236}">
                <a16:creationId xmlns:a16="http://schemas.microsoft.com/office/drawing/2014/main" id="{DA706DCF-9171-8087-EC6A-D9FACA0C1E39}"/>
              </a:ext>
            </a:extLst>
          </p:cNvPr>
          <p:cNvSpPr>
            <a:spLocks noGrp="1"/>
          </p:cNvSpPr>
          <p:nvPr>
            <p:ph type="dt" sz="half" idx="10"/>
          </p:nvPr>
        </p:nvSpPr>
        <p:spPr>
          <a:xfrm>
            <a:off x="609600" y="6530791"/>
            <a:ext cx="1060175" cy="354182"/>
          </a:xfrm>
          <a:prstGeom prst="rect">
            <a:avLst/>
          </a:prstGeom>
        </p:spPr>
        <p:txBody>
          <a:bodyPr/>
          <a:lstStyle/>
          <a:p>
            <a:fld id="{BAD0E7A6-AE29-4828-8EED-037A6B9009EA}" type="datetime1">
              <a:rPr lang="sv-SE" smtClean="0"/>
              <a:t>2024-06-25</a:t>
            </a:fld>
            <a:endParaRPr lang="sv-SE"/>
          </a:p>
        </p:txBody>
      </p:sp>
      <p:sp>
        <p:nvSpPr>
          <p:cNvPr id="9" name="Platshållare för sidfot 4">
            <a:extLst>
              <a:ext uri="{FF2B5EF4-FFF2-40B4-BE49-F238E27FC236}">
                <a16:creationId xmlns:a16="http://schemas.microsoft.com/office/drawing/2014/main" id="{0A71FC9C-1584-8A2F-C4EF-0B37FFE0F717}"/>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10" name="Platshållare för bildnummer 5">
            <a:extLst>
              <a:ext uri="{FF2B5EF4-FFF2-40B4-BE49-F238E27FC236}">
                <a16:creationId xmlns:a16="http://schemas.microsoft.com/office/drawing/2014/main" id="{4C2C239C-E658-7070-C0BC-E778536E9A54}"/>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5205359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elsidesbild neutral">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16386569-DA0D-4783-86EC-67A11FBDDEE2}"/>
              </a:ext>
            </a:extLst>
          </p:cNvPr>
          <p:cNvSpPr>
            <a:spLocks noGrp="1" noChangeAspect="1"/>
          </p:cNvSpPr>
          <p:nvPr>
            <p:ph type="pic" sz="quarter" idx="13" hasCustomPrompt="1"/>
          </p:nvPr>
        </p:nvSpPr>
        <p:spPr>
          <a:xfrm>
            <a:off x="0" y="0"/>
            <a:ext cx="11862000" cy="6552000"/>
          </a:xfrm>
          <a:custGeom>
            <a:avLst/>
            <a:gdLst/>
            <a:ahLst/>
            <a:cxnLst/>
            <a:rect l="l" t="t" r="r" b="b"/>
            <a:pathLst>
              <a:path w="11862000" h="6552000">
                <a:moveTo>
                  <a:pt x="0" y="0"/>
                </a:moveTo>
                <a:lnTo>
                  <a:pt x="11862000" y="0"/>
                </a:lnTo>
                <a:lnTo>
                  <a:pt x="11862000" y="5414062"/>
                </a:lnTo>
                <a:lnTo>
                  <a:pt x="11780700" y="5418167"/>
                </a:lnTo>
                <a:cubicBezTo>
                  <a:pt x="11269385" y="5470094"/>
                  <a:pt x="10855402" y="5851263"/>
                  <a:pt x="10754096" y="6346330"/>
                </a:cubicBezTo>
                <a:lnTo>
                  <a:pt x="10733363" y="6552000"/>
                </a:lnTo>
                <a:lnTo>
                  <a:pt x="0" y="6552000"/>
                </a:lnTo>
                <a:close/>
              </a:path>
            </a:pathLst>
          </a:custGeom>
        </p:spPr>
        <p:txBody>
          <a:bodyPr wrap="square" anchor="ctr" anchorCtr="1">
            <a:noAutofit/>
          </a:bodyPr>
          <a:lstStyle>
            <a:lvl1pPr marL="0" indent="0" algn="ctr">
              <a:lnSpc>
                <a:spcPct val="200000"/>
              </a:lnSpc>
              <a:buFontTx/>
              <a:buNone/>
              <a:defRPr sz="2400">
                <a:solidFill>
                  <a:schemeClr val="tx1"/>
                </a:solidFill>
              </a:defRPr>
            </a:lvl1pPr>
          </a:lstStyle>
          <a:p>
            <a:pPr marL="0" marR="0" lvl="0" indent="0" algn="l" defTabSz="914400" rtl="0" eaLnBrk="1" fontAlgn="auto" latinLnBrk="0" hangingPunct="1">
              <a:lnSpc>
                <a:spcPct val="140000"/>
              </a:lnSpc>
              <a:spcBef>
                <a:spcPts val="1000"/>
              </a:spcBef>
              <a:spcAft>
                <a:spcPts val="0"/>
              </a:spcAft>
              <a:buClrTx/>
              <a:buSzTx/>
              <a:buFontTx/>
              <a:buNone/>
              <a:tabLst/>
              <a:defRPr/>
            </a:pPr>
            <a:br>
              <a:rPr lang="sv-SE"/>
            </a:br>
            <a:br>
              <a:rPr lang="sv-SE"/>
            </a:br>
            <a:br>
              <a:rPr lang="sv-SE"/>
            </a:br>
            <a:br>
              <a:rPr lang="sv-SE"/>
            </a:br>
            <a:r>
              <a:rPr lang="sv-SE"/>
              <a:t>Klicka på bildikonen för att </a:t>
            </a:r>
            <a:br>
              <a:rPr lang="sv-SE"/>
            </a:br>
            <a:r>
              <a:rPr lang="sv-SE"/>
              <a:t>infoga en bild, som fyller ut </a:t>
            </a:r>
            <a:br>
              <a:rPr lang="sv-SE"/>
            </a:br>
            <a:r>
              <a:rPr lang="sv-SE"/>
              <a:t>platshållaren med rundat hörn.</a:t>
            </a:r>
            <a:endParaRPr lang="en-US"/>
          </a:p>
        </p:txBody>
      </p:sp>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p:txBody>
          <a:bodyPr/>
          <a:lstStyle>
            <a:lvl1pPr>
              <a:defRPr sz="3600">
                <a:solidFill>
                  <a:schemeClr val="tx1"/>
                </a:solidFill>
              </a:defRPr>
            </a:lvl1pPr>
          </a:lstStyle>
          <a:p>
            <a:r>
              <a:rPr lang="sv-SE"/>
              <a:t>Klicka här för att ändra rubrik </a:t>
            </a:r>
            <a:endParaRPr lang="en-US"/>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CF06F227-57FA-49A3-97BD-1B27E993ACBD}" type="datetime1">
              <a:rPr lang="sv-SE" smtClean="0"/>
              <a:t>2024-06-25</a:t>
            </a:fld>
            <a:endParaRPr lang="sv-SE"/>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9821861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vsnittsrubrik blå">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tx1"/>
                </a:solidFill>
              </a:defRPr>
            </a:lvl1pPr>
          </a:lstStyle>
          <a:p>
            <a:r>
              <a:rPr lang="sv-SE"/>
              <a:t>Klicka här för att ändra rubrik</a:t>
            </a:r>
            <a:endParaRPr lang="en-US"/>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underrubrik</a:t>
            </a:r>
          </a:p>
        </p:txBody>
      </p:sp>
      <p:sp>
        <p:nvSpPr>
          <p:cNvPr id="7" name="Platshållare för datum 3">
            <a:extLst>
              <a:ext uri="{FF2B5EF4-FFF2-40B4-BE49-F238E27FC236}">
                <a16:creationId xmlns:a16="http://schemas.microsoft.com/office/drawing/2014/main" id="{C45A6C9D-C2F9-BEA7-4EAE-7948F072B555}"/>
              </a:ext>
            </a:extLst>
          </p:cNvPr>
          <p:cNvSpPr>
            <a:spLocks noGrp="1"/>
          </p:cNvSpPr>
          <p:nvPr>
            <p:ph type="dt" sz="half" idx="10"/>
          </p:nvPr>
        </p:nvSpPr>
        <p:spPr>
          <a:xfrm>
            <a:off x="609600" y="6530791"/>
            <a:ext cx="1060175" cy="354182"/>
          </a:xfrm>
          <a:prstGeom prst="rect">
            <a:avLst/>
          </a:prstGeom>
        </p:spPr>
        <p:txBody>
          <a:bodyPr/>
          <a:lstStyle/>
          <a:p>
            <a:fld id="{0D69891F-7F43-4EBC-87CA-86C37D690BD4}" type="datetime1">
              <a:rPr lang="sv-SE" smtClean="0"/>
              <a:t>2024-06-25</a:t>
            </a:fld>
            <a:endParaRPr lang="sv-SE"/>
          </a:p>
        </p:txBody>
      </p:sp>
      <p:sp>
        <p:nvSpPr>
          <p:cNvPr id="8" name="Platshållare för sidfot 4">
            <a:extLst>
              <a:ext uri="{FF2B5EF4-FFF2-40B4-BE49-F238E27FC236}">
                <a16:creationId xmlns:a16="http://schemas.microsoft.com/office/drawing/2014/main" id="{9E2DCE60-FD3E-95E2-4A9B-287FAAE29E6D}"/>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1E68585F-58CF-FC4B-FD92-86898C956226}"/>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46963795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vsnittsrubrik grädde">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bg2"/>
                </a:solidFill>
              </a:defRPr>
            </a:lvl1pPr>
          </a:lstStyle>
          <a:p>
            <a:r>
              <a:rPr lang="sv-SE"/>
              <a:t>Klicka här för att ändra rubrik</a:t>
            </a:r>
            <a:endParaRPr lang="en-US"/>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underrubrik</a:t>
            </a:r>
          </a:p>
        </p:txBody>
      </p:sp>
      <p:sp>
        <p:nvSpPr>
          <p:cNvPr id="7" name="Platshållare för datum 3">
            <a:extLst>
              <a:ext uri="{FF2B5EF4-FFF2-40B4-BE49-F238E27FC236}">
                <a16:creationId xmlns:a16="http://schemas.microsoft.com/office/drawing/2014/main" id="{00068579-9080-EE29-D9A4-3E56BF855044}"/>
              </a:ext>
            </a:extLst>
          </p:cNvPr>
          <p:cNvSpPr>
            <a:spLocks noGrp="1"/>
          </p:cNvSpPr>
          <p:nvPr>
            <p:ph type="dt" sz="half" idx="10"/>
          </p:nvPr>
        </p:nvSpPr>
        <p:spPr>
          <a:xfrm>
            <a:off x="609600" y="6530791"/>
            <a:ext cx="1060175" cy="354182"/>
          </a:xfrm>
          <a:prstGeom prst="rect">
            <a:avLst/>
          </a:prstGeom>
        </p:spPr>
        <p:txBody>
          <a:bodyPr/>
          <a:lstStyle/>
          <a:p>
            <a:fld id="{FE586BAB-9EEF-4B06-B77F-822919DD1E7D}" type="datetime1">
              <a:rPr lang="sv-SE" smtClean="0"/>
              <a:t>2024-06-25</a:t>
            </a:fld>
            <a:endParaRPr lang="sv-SE"/>
          </a:p>
        </p:txBody>
      </p:sp>
      <p:sp>
        <p:nvSpPr>
          <p:cNvPr id="8" name="Platshållare för sidfot 4">
            <a:extLst>
              <a:ext uri="{FF2B5EF4-FFF2-40B4-BE49-F238E27FC236}">
                <a16:creationId xmlns:a16="http://schemas.microsoft.com/office/drawing/2014/main" id="{CE7776F5-8B54-2D91-99C9-B11E98F95E34}"/>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723668E9-8B04-52B3-F7CA-27B4B4D49E9F}"/>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2305125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vsnittsrubrik vit">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bg1"/>
                </a:solidFill>
              </a:defRPr>
            </a:lvl1pPr>
          </a:lstStyle>
          <a:p>
            <a:r>
              <a:rPr lang="sv-SE"/>
              <a:t>Klicka här för att ändra rubrik</a:t>
            </a:r>
            <a:endParaRPr lang="en-US"/>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underrubrik</a:t>
            </a:r>
          </a:p>
        </p:txBody>
      </p:sp>
      <p:sp>
        <p:nvSpPr>
          <p:cNvPr id="4" name="Platshållare för datum 3">
            <a:extLst>
              <a:ext uri="{FF2B5EF4-FFF2-40B4-BE49-F238E27FC236}">
                <a16:creationId xmlns:a16="http://schemas.microsoft.com/office/drawing/2014/main" id="{B9AA0B6B-7AF9-4DB1-9AD8-B53FE065E15E}"/>
              </a:ext>
            </a:extLst>
          </p:cNvPr>
          <p:cNvSpPr>
            <a:spLocks noGrp="1"/>
          </p:cNvSpPr>
          <p:nvPr>
            <p:ph type="dt" sz="half" idx="10"/>
          </p:nvPr>
        </p:nvSpPr>
        <p:spPr>
          <a:xfrm>
            <a:off x="584754" y="6525320"/>
            <a:ext cx="960781" cy="365125"/>
          </a:xfrm>
          <a:prstGeom prst="rect">
            <a:avLst/>
          </a:prstGeom>
        </p:spPr>
        <p:txBody>
          <a:bodyPr/>
          <a:lstStyle/>
          <a:p>
            <a:fld id="{3001A785-8427-4ACF-8D68-053FEA8D152B}" type="datetime1">
              <a:rPr lang="sv-SE" smtClean="0"/>
              <a:t>2024-06-25</a:t>
            </a:fld>
            <a:endParaRPr lang="sv-SE"/>
          </a:p>
        </p:txBody>
      </p:sp>
      <p:sp>
        <p:nvSpPr>
          <p:cNvPr id="5" name="Platshållare för sidfot 4">
            <a:extLst>
              <a:ext uri="{FF2B5EF4-FFF2-40B4-BE49-F238E27FC236}">
                <a16:creationId xmlns:a16="http://schemas.microsoft.com/office/drawing/2014/main" id="{A173734F-9E81-4EBF-828B-55E450247C8F}"/>
              </a:ext>
            </a:extLst>
          </p:cNvPr>
          <p:cNvSpPr>
            <a:spLocks noGrp="1"/>
          </p:cNvSpPr>
          <p:nvPr>
            <p:ph type="ftr" sz="quarter" idx="11"/>
          </p:nvPr>
        </p:nvSpPr>
        <p:spPr>
          <a:xfrm>
            <a:off x="1669775" y="6525320"/>
            <a:ext cx="936763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4B4E38FE-8DC6-480D-A933-4F56F2E69512}"/>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83717445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m yta grädde">
    <p:bg>
      <p:bgPr>
        <a:solidFill>
          <a:schemeClr val="accent2"/>
        </a:solidFill>
        <a:effectLst/>
      </p:bgPr>
    </p:bg>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9A4AEAF6-85EC-150D-D807-A8F0E68C11C4}"/>
              </a:ext>
            </a:extLst>
          </p:cNvPr>
          <p:cNvSpPr>
            <a:spLocks noGrp="1"/>
          </p:cNvSpPr>
          <p:nvPr>
            <p:ph type="title" hasCustomPrompt="1"/>
          </p:nvPr>
        </p:nvSpPr>
        <p:spPr>
          <a:xfrm>
            <a:off x="609600" y="360000"/>
            <a:ext cx="10972800" cy="735153"/>
          </a:xfrm>
        </p:spPr>
        <p:txBody>
          <a:bodyPr/>
          <a:lstStyle>
            <a:lvl1pPr>
              <a:defRPr sz="3600">
                <a:solidFill>
                  <a:schemeClr val="tx2"/>
                </a:solidFill>
              </a:defRPr>
            </a:lvl1pPr>
          </a:lstStyle>
          <a:p>
            <a:r>
              <a:rPr lang="sv-SE"/>
              <a:t>Klicka här för att ändra rubrik</a:t>
            </a:r>
            <a:endParaRPr lang="en-US"/>
          </a:p>
        </p:txBody>
      </p:sp>
      <p:sp>
        <p:nvSpPr>
          <p:cNvPr id="2" name="Platshållare för datum 3">
            <a:extLst>
              <a:ext uri="{FF2B5EF4-FFF2-40B4-BE49-F238E27FC236}">
                <a16:creationId xmlns:a16="http://schemas.microsoft.com/office/drawing/2014/main" id="{EC713A04-296D-4A5E-4FD1-2789A0A7A693}"/>
              </a:ext>
            </a:extLst>
          </p:cNvPr>
          <p:cNvSpPr>
            <a:spLocks noGrp="1"/>
          </p:cNvSpPr>
          <p:nvPr>
            <p:ph type="dt" sz="half" idx="10"/>
          </p:nvPr>
        </p:nvSpPr>
        <p:spPr>
          <a:xfrm>
            <a:off x="609600" y="6530791"/>
            <a:ext cx="1060175" cy="354182"/>
          </a:xfrm>
          <a:prstGeom prst="rect">
            <a:avLst/>
          </a:prstGeom>
        </p:spPr>
        <p:txBody>
          <a:bodyPr/>
          <a:lstStyle/>
          <a:p>
            <a:fld id="{71FCD157-0A2C-4AAC-962C-4319DA53B03C}" type="datetime1">
              <a:rPr lang="sv-SE" smtClean="0"/>
              <a:t>2024-06-25</a:t>
            </a:fld>
            <a:endParaRPr lang="sv-SE"/>
          </a:p>
        </p:txBody>
      </p:sp>
      <p:sp>
        <p:nvSpPr>
          <p:cNvPr id="7" name="Platshållare för sidfot 4">
            <a:extLst>
              <a:ext uri="{FF2B5EF4-FFF2-40B4-BE49-F238E27FC236}">
                <a16:creationId xmlns:a16="http://schemas.microsoft.com/office/drawing/2014/main" id="{98395FDC-DEF1-0B01-E4BC-720A0E39666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CD5DDAFD-3E9D-0E37-16AE-9E369BFC5E3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9148850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m yta neutral">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9A4AEAF6-85EC-150D-D807-A8F0E68C11C4}"/>
              </a:ext>
            </a:extLst>
          </p:cNvPr>
          <p:cNvSpPr>
            <a:spLocks noGrp="1"/>
          </p:cNvSpPr>
          <p:nvPr>
            <p:ph type="title" hasCustomPrompt="1"/>
          </p:nvPr>
        </p:nvSpPr>
        <p:spPr>
          <a:xfrm>
            <a:off x="609600" y="360000"/>
            <a:ext cx="10972800" cy="735153"/>
          </a:xfrm>
        </p:spPr>
        <p:txBody>
          <a:bodyPr/>
          <a:lstStyle>
            <a:lvl1pPr>
              <a:defRPr sz="3600">
                <a:solidFill>
                  <a:schemeClr val="tx1"/>
                </a:solidFill>
              </a:defRPr>
            </a:lvl1pPr>
          </a:lstStyle>
          <a:p>
            <a:r>
              <a:rPr lang="sv-SE"/>
              <a:t>Klicka här för att ändra rubrik</a:t>
            </a:r>
            <a:endParaRPr lang="en-US"/>
          </a:p>
        </p:txBody>
      </p:sp>
      <p:sp>
        <p:nvSpPr>
          <p:cNvPr id="2" name="Platshållare för datum 3">
            <a:extLst>
              <a:ext uri="{FF2B5EF4-FFF2-40B4-BE49-F238E27FC236}">
                <a16:creationId xmlns:a16="http://schemas.microsoft.com/office/drawing/2014/main" id="{E778A0B9-2D69-0ABE-7F68-813023F532D4}"/>
              </a:ext>
            </a:extLst>
          </p:cNvPr>
          <p:cNvSpPr>
            <a:spLocks noGrp="1"/>
          </p:cNvSpPr>
          <p:nvPr>
            <p:ph type="dt" sz="half" idx="10"/>
          </p:nvPr>
        </p:nvSpPr>
        <p:spPr>
          <a:xfrm>
            <a:off x="609600" y="6530791"/>
            <a:ext cx="1060175" cy="354182"/>
          </a:xfrm>
          <a:prstGeom prst="rect">
            <a:avLst/>
          </a:prstGeom>
        </p:spPr>
        <p:txBody>
          <a:bodyPr/>
          <a:lstStyle/>
          <a:p>
            <a:fld id="{88171146-AEE4-4C35-B459-B938E6802B17}" type="datetime1">
              <a:rPr lang="sv-SE" smtClean="0"/>
              <a:t>2024-06-25</a:t>
            </a:fld>
            <a:endParaRPr lang="sv-SE"/>
          </a:p>
        </p:txBody>
      </p:sp>
      <p:sp>
        <p:nvSpPr>
          <p:cNvPr id="7" name="Platshållare för sidfot 4">
            <a:extLst>
              <a:ext uri="{FF2B5EF4-FFF2-40B4-BE49-F238E27FC236}">
                <a16:creationId xmlns:a16="http://schemas.microsoft.com/office/drawing/2014/main" id="{C553A5AA-2251-BCEF-BA4A-5055B3BFDD16}"/>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4F48269D-D5CC-FFEA-8A05-8CB6B03F87D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3752811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om yta utan logotyp neutral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00ECA7-AE51-F08E-9F74-11BB66F2A089}"/>
              </a:ext>
            </a:extLst>
          </p:cNvPr>
          <p:cNvSpPr>
            <a:spLocks noGrp="1"/>
          </p:cNvSpPr>
          <p:nvPr>
            <p:ph type="title" hasCustomPrompt="1"/>
          </p:nvPr>
        </p:nvSpPr>
        <p:spPr>
          <a:xfrm>
            <a:off x="609600" y="360000"/>
            <a:ext cx="10972800" cy="735153"/>
          </a:xfrm>
        </p:spPr>
        <p:txBody>
          <a:bodyPr/>
          <a:lstStyle>
            <a:lvl1pPr>
              <a:defRPr sz="3600">
                <a:solidFill>
                  <a:schemeClr val="tx1"/>
                </a:solidFill>
              </a:defRPr>
            </a:lvl1pPr>
          </a:lstStyle>
          <a:p>
            <a:r>
              <a:rPr lang="sv-SE"/>
              <a:t>Klicka här för att ändra rubrik</a:t>
            </a:r>
            <a:endParaRPr lang="en-US"/>
          </a:p>
        </p:txBody>
      </p:sp>
      <p:sp>
        <p:nvSpPr>
          <p:cNvPr id="6" name="Platshållare för datum 3">
            <a:extLst>
              <a:ext uri="{FF2B5EF4-FFF2-40B4-BE49-F238E27FC236}">
                <a16:creationId xmlns:a16="http://schemas.microsoft.com/office/drawing/2014/main" id="{A5C43E44-399B-AD66-852B-6FBB2BFD8E4F}"/>
              </a:ext>
            </a:extLst>
          </p:cNvPr>
          <p:cNvSpPr>
            <a:spLocks noGrp="1"/>
          </p:cNvSpPr>
          <p:nvPr>
            <p:ph type="dt" sz="half" idx="10"/>
          </p:nvPr>
        </p:nvSpPr>
        <p:spPr>
          <a:xfrm>
            <a:off x="609600" y="6530791"/>
            <a:ext cx="1060175" cy="354182"/>
          </a:xfrm>
          <a:prstGeom prst="rect">
            <a:avLst/>
          </a:prstGeom>
        </p:spPr>
        <p:txBody>
          <a:bodyPr/>
          <a:lstStyle/>
          <a:p>
            <a:fld id="{C5AEBDB0-46AE-40AB-B6F1-75EEA8B6B06E}" type="datetime1">
              <a:rPr lang="sv-SE" smtClean="0"/>
              <a:t>2024-06-25</a:t>
            </a:fld>
            <a:endParaRPr lang="sv-SE"/>
          </a:p>
        </p:txBody>
      </p:sp>
      <p:sp>
        <p:nvSpPr>
          <p:cNvPr id="7" name="Platshållare för sidfot 4">
            <a:extLst>
              <a:ext uri="{FF2B5EF4-FFF2-40B4-BE49-F238E27FC236}">
                <a16:creationId xmlns:a16="http://schemas.microsoft.com/office/drawing/2014/main" id="{0723245D-44EA-5763-8400-5C566DC9CB61}"/>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AD75F367-E644-E422-4C41-32675F04AD35}"/>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3931322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Jämförelse neutra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109971-4745-4ECE-8A5C-4E00F03AC096}"/>
              </a:ext>
            </a:extLst>
          </p:cNvPr>
          <p:cNvSpPr>
            <a:spLocks noGrp="1"/>
          </p:cNvSpPr>
          <p:nvPr>
            <p:ph type="title" hasCustomPrompt="1"/>
          </p:nvPr>
        </p:nvSpPr>
        <p:spPr>
          <a:xfrm>
            <a:off x="609600" y="360000"/>
            <a:ext cx="10972800" cy="724521"/>
          </a:xfrm>
        </p:spPr>
        <p:txBody>
          <a:bodyPr/>
          <a:lstStyle>
            <a:lvl1pPr>
              <a:defRPr sz="3600">
                <a:solidFill>
                  <a:schemeClr val="tx1"/>
                </a:solidFill>
              </a:defRPr>
            </a:lvl1pPr>
          </a:lstStyle>
          <a:p>
            <a:r>
              <a:rPr lang="sv-SE"/>
              <a:t>Klicka här för att ändra rubrik</a:t>
            </a:r>
            <a:endParaRPr lang="en-US"/>
          </a:p>
        </p:txBody>
      </p:sp>
      <p:sp>
        <p:nvSpPr>
          <p:cNvPr id="3" name="Platshållare för text 2">
            <a:extLst>
              <a:ext uri="{FF2B5EF4-FFF2-40B4-BE49-F238E27FC236}">
                <a16:creationId xmlns:a16="http://schemas.microsoft.com/office/drawing/2014/main" id="{596A0ADB-768E-4380-A0DC-DA924401FB73}"/>
              </a:ext>
            </a:extLst>
          </p:cNvPr>
          <p:cNvSpPr>
            <a:spLocks noGrp="1"/>
          </p:cNvSpPr>
          <p:nvPr>
            <p:ph type="body" idx="1" hasCustomPrompt="1"/>
          </p:nvPr>
        </p:nvSpPr>
        <p:spPr>
          <a:xfrm>
            <a:off x="609600" y="1241051"/>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underrubrik</a:t>
            </a:r>
          </a:p>
        </p:txBody>
      </p:sp>
      <p:sp>
        <p:nvSpPr>
          <p:cNvPr id="4" name="Platshållare för innehåll 3">
            <a:extLst>
              <a:ext uri="{FF2B5EF4-FFF2-40B4-BE49-F238E27FC236}">
                <a16:creationId xmlns:a16="http://schemas.microsoft.com/office/drawing/2014/main" id="{5419755C-5DBD-4541-AA01-2558E5D30508}"/>
              </a:ext>
            </a:extLst>
          </p:cNvPr>
          <p:cNvSpPr>
            <a:spLocks noGrp="1"/>
          </p:cNvSpPr>
          <p:nvPr>
            <p:ph sz="half" idx="2" hasCustomPrompt="1"/>
          </p:nvPr>
        </p:nvSpPr>
        <p:spPr>
          <a:xfrm>
            <a:off x="609600" y="2221492"/>
            <a:ext cx="5157787" cy="3968170"/>
          </a:xfrm>
        </p:spPr>
        <p:txBody>
          <a:bodyPr/>
          <a:lstStyle>
            <a:lvl1pPr>
              <a:lnSpc>
                <a:spcPct val="110000"/>
              </a:lnSpc>
              <a:spcBef>
                <a:spcPts val="1600"/>
              </a:spcBef>
              <a:buClr>
                <a:schemeClr val="tx1"/>
              </a:buClr>
              <a:defRPr sz="2400">
                <a:solidFill>
                  <a:schemeClr val="tx1"/>
                </a:solidFill>
              </a:defRPr>
            </a:lvl1pPr>
            <a:lvl2pPr>
              <a:lnSpc>
                <a:spcPct val="110000"/>
              </a:lnSpc>
              <a:spcBef>
                <a:spcPts val="1000"/>
              </a:spcBef>
              <a:buClr>
                <a:schemeClr val="tx1"/>
              </a:buClr>
              <a:defRPr sz="2400">
                <a:solidFill>
                  <a:schemeClr val="tx1"/>
                </a:solidFill>
              </a:defRPr>
            </a:lvl2pPr>
            <a:lvl3pPr>
              <a:lnSpc>
                <a:spcPct val="110000"/>
              </a:lnSpc>
              <a:buClr>
                <a:schemeClr val="tx1"/>
              </a:buClr>
              <a:defRPr>
                <a:solidFill>
                  <a:schemeClr val="tx1"/>
                </a:solidFill>
              </a:defRPr>
            </a:lvl3pPr>
            <a:lvl4pPr>
              <a:lnSpc>
                <a:spcPct val="110000"/>
              </a:lnSpc>
              <a:defRPr/>
            </a:lvl4pPr>
            <a:lvl5pPr>
              <a:lnSpc>
                <a:spcPct val="110000"/>
              </a:lnSpc>
              <a:defRPr/>
            </a:lvl5pPr>
          </a:lstStyle>
          <a:p>
            <a:pPr lvl="0"/>
            <a:r>
              <a:rPr lang="sv-SE"/>
              <a:t>Skriv text här</a:t>
            </a:r>
          </a:p>
          <a:p>
            <a:pPr lvl="1"/>
            <a:r>
              <a:rPr lang="sv-SE"/>
              <a:t>Nivå två</a:t>
            </a:r>
          </a:p>
          <a:p>
            <a:pPr lvl="2"/>
            <a:r>
              <a:rPr lang="sv-SE"/>
              <a:t>Nivå tre</a:t>
            </a:r>
          </a:p>
        </p:txBody>
      </p:sp>
      <p:sp>
        <p:nvSpPr>
          <p:cNvPr id="5" name="Platshållare för text 4">
            <a:extLst>
              <a:ext uri="{FF2B5EF4-FFF2-40B4-BE49-F238E27FC236}">
                <a16:creationId xmlns:a16="http://schemas.microsoft.com/office/drawing/2014/main" id="{C84B153F-E910-4E67-86A0-0C4BB4976259}"/>
              </a:ext>
            </a:extLst>
          </p:cNvPr>
          <p:cNvSpPr>
            <a:spLocks noGrp="1"/>
          </p:cNvSpPr>
          <p:nvPr>
            <p:ph type="body" sz="quarter" idx="3" hasCustomPrompt="1"/>
          </p:nvPr>
        </p:nvSpPr>
        <p:spPr>
          <a:xfrm>
            <a:off x="6382650" y="1241051"/>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underrubrik</a:t>
            </a:r>
          </a:p>
        </p:txBody>
      </p:sp>
      <p:sp>
        <p:nvSpPr>
          <p:cNvPr id="6" name="Platshållare för innehåll 5">
            <a:extLst>
              <a:ext uri="{FF2B5EF4-FFF2-40B4-BE49-F238E27FC236}">
                <a16:creationId xmlns:a16="http://schemas.microsoft.com/office/drawing/2014/main" id="{5E39F378-447A-4833-854F-DDA68DE37968}"/>
              </a:ext>
            </a:extLst>
          </p:cNvPr>
          <p:cNvSpPr>
            <a:spLocks noGrp="1"/>
          </p:cNvSpPr>
          <p:nvPr>
            <p:ph sz="quarter" idx="4" hasCustomPrompt="1"/>
          </p:nvPr>
        </p:nvSpPr>
        <p:spPr>
          <a:xfrm>
            <a:off x="6399212" y="2221492"/>
            <a:ext cx="5183188" cy="3968170"/>
          </a:xfrm>
        </p:spPr>
        <p:txBody>
          <a:bodyPr/>
          <a:lstStyle>
            <a:lvl1pPr>
              <a:lnSpc>
                <a:spcPct val="110000"/>
              </a:lnSpc>
              <a:spcBef>
                <a:spcPts val="1600"/>
              </a:spcBef>
              <a:buClr>
                <a:schemeClr val="tx1"/>
              </a:buClr>
              <a:defRPr sz="2400">
                <a:solidFill>
                  <a:schemeClr val="tx1"/>
                </a:solidFill>
              </a:defRPr>
            </a:lvl1pPr>
            <a:lvl2pPr>
              <a:lnSpc>
                <a:spcPct val="110000"/>
              </a:lnSpc>
              <a:spcBef>
                <a:spcPts val="1000"/>
              </a:spcBef>
              <a:buClr>
                <a:schemeClr val="tx1"/>
              </a:buClr>
              <a:defRPr sz="2400">
                <a:solidFill>
                  <a:schemeClr val="tx1"/>
                </a:solidFill>
              </a:defRPr>
            </a:lvl2pPr>
            <a:lvl3pPr>
              <a:lnSpc>
                <a:spcPct val="110000"/>
              </a:lnSpc>
              <a:buClr>
                <a:schemeClr val="tx1"/>
              </a:buClr>
              <a:defRPr>
                <a:solidFill>
                  <a:schemeClr val="tx1"/>
                </a:solidFill>
              </a:defRPr>
            </a:lvl3pPr>
            <a:lvl4pPr>
              <a:lnSpc>
                <a:spcPct val="110000"/>
              </a:lnSpc>
              <a:defRPr/>
            </a:lvl4pPr>
            <a:lvl5pPr>
              <a:lnSpc>
                <a:spcPct val="110000"/>
              </a:lnSpc>
              <a:defRPr/>
            </a:lvl5pPr>
          </a:lstStyle>
          <a:p>
            <a:pPr lvl="0"/>
            <a:r>
              <a:rPr lang="sv-SE"/>
              <a:t>Skriv text här</a:t>
            </a:r>
          </a:p>
          <a:p>
            <a:pPr lvl="1"/>
            <a:r>
              <a:rPr lang="sv-SE"/>
              <a:t>Nivå två</a:t>
            </a:r>
          </a:p>
          <a:p>
            <a:pPr lvl="2"/>
            <a:r>
              <a:rPr lang="sv-SE"/>
              <a:t>Nivå tre</a:t>
            </a:r>
          </a:p>
        </p:txBody>
      </p:sp>
      <p:sp>
        <p:nvSpPr>
          <p:cNvPr id="10" name="Platshållare för datum 3">
            <a:extLst>
              <a:ext uri="{FF2B5EF4-FFF2-40B4-BE49-F238E27FC236}">
                <a16:creationId xmlns:a16="http://schemas.microsoft.com/office/drawing/2014/main" id="{5CC8557A-39E5-2439-2E43-5C8D95645E6D}"/>
              </a:ext>
            </a:extLst>
          </p:cNvPr>
          <p:cNvSpPr>
            <a:spLocks noGrp="1"/>
          </p:cNvSpPr>
          <p:nvPr>
            <p:ph type="dt" sz="half" idx="10"/>
          </p:nvPr>
        </p:nvSpPr>
        <p:spPr>
          <a:xfrm>
            <a:off x="609600" y="6530791"/>
            <a:ext cx="1060175" cy="354182"/>
          </a:xfrm>
          <a:prstGeom prst="rect">
            <a:avLst/>
          </a:prstGeom>
        </p:spPr>
        <p:txBody>
          <a:bodyPr/>
          <a:lstStyle/>
          <a:p>
            <a:fld id="{AA5BADEF-8F84-45D8-AB78-79E0427D4A12}" type="datetime1">
              <a:rPr lang="sv-SE" smtClean="0"/>
              <a:t>2024-06-25</a:t>
            </a:fld>
            <a:endParaRPr lang="sv-SE"/>
          </a:p>
        </p:txBody>
      </p:sp>
      <p:sp>
        <p:nvSpPr>
          <p:cNvPr id="11" name="Platshållare för sidfot 4">
            <a:extLst>
              <a:ext uri="{FF2B5EF4-FFF2-40B4-BE49-F238E27FC236}">
                <a16:creationId xmlns:a16="http://schemas.microsoft.com/office/drawing/2014/main" id="{876B45AE-5CCD-6B94-7A25-A15B3FF33737}"/>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12" name="Platshållare för bildnummer 5">
            <a:extLst>
              <a:ext uri="{FF2B5EF4-FFF2-40B4-BE49-F238E27FC236}">
                <a16:creationId xmlns:a16="http://schemas.microsoft.com/office/drawing/2014/main" id="{15478B75-428F-A1D7-E746-ADC7752774A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9917891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tartbild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tx2"/>
                </a:solidFill>
              </a:defRPr>
            </a:lvl1pPr>
          </a:lstStyle>
          <a:p>
            <a:r>
              <a:rPr lang="sv-SE"/>
              <a:t>Klicka här för att ändra rubrik</a:t>
            </a:r>
            <a:endParaRPr lang="en-US"/>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underrubrik</a:t>
            </a:r>
            <a:endParaRPr lang="en-US"/>
          </a:p>
        </p:txBody>
      </p:sp>
      <p:sp>
        <p:nvSpPr>
          <p:cNvPr id="5" name="Platshållare för datum 3">
            <a:extLst>
              <a:ext uri="{FF2B5EF4-FFF2-40B4-BE49-F238E27FC236}">
                <a16:creationId xmlns:a16="http://schemas.microsoft.com/office/drawing/2014/main" id="{AFE24852-164B-CFDE-B769-790BC3263B4F}"/>
              </a:ext>
            </a:extLst>
          </p:cNvPr>
          <p:cNvSpPr>
            <a:spLocks noGrp="1"/>
          </p:cNvSpPr>
          <p:nvPr>
            <p:ph type="dt" sz="half" idx="10"/>
          </p:nvPr>
        </p:nvSpPr>
        <p:spPr>
          <a:xfrm>
            <a:off x="609600" y="6530791"/>
            <a:ext cx="1060175" cy="354182"/>
          </a:xfrm>
          <a:prstGeom prst="rect">
            <a:avLst/>
          </a:prstGeom>
        </p:spPr>
        <p:txBody>
          <a:bodyPr/>
          <a:lstStyle/>
          <a:p>
            <a:fld id="{4D73F0A0-3A2F-4832-BE53-6B8B6864E3E5}" type="datetime1">
              <a:rPr lang="sv-SE" smtClean="0"/>
              <a:t>2024-06-25</a:t>
            </a:fld>
            <a:endParaRPr lang="sv-SE"/>
          </a:p>
        </p:txBody>
      </p:sp>
      <p:sp>
        <p:nvSpPr>
          <p:cNvPr id="7" name="Platshållare för sidfot 4">
            <a:extLst>
              <a:ext uri="{FF2B5EF4-FFF2-40B4-BE49-F238E27FC236}">
                <a16:creationId xmlns:a16="http://schemas.microsoft.com/office/drawing/2014/main" id="{CCC1B95F-8FF6-795C-71C7-EF6DB9AB23D5}"/>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6D013B1D-5E77-D5A6-6127-FB27ABDC7DBB}"/>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pic>
        <p:nvPicPr>
          <p:cNvPr id="10" name="Bildobjekt 9">
            <a:extLst>
              <a:ext uri="{FF2B5EF4-FFF2-40B4-BE49-F238E27FC236}">
                <a16:creationId xmlns:a16="http://schemas.microsoft.com/office/drawing/2014/main" id="{5268180F-B84D-0F44-B4B5-93A7D7845B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270097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Halvsidesbild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bg2"/>
                </a:solidFill>
              </a:defRPr>
            </a:lvl1pPr>
          </a:lstStyle>
          <a:p>
            <a:r>
              <a:rPr lang="sv-SE"/>
              <a:t>Klicka här för att ändra rubrik</a:t>
            </a:r>
            <a:endParaRPr lang="en-US"/>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accent2"/>
              </a:buClr>
              <a:defRPr sz="2800">
                <a:solidFill>
                  <a:schemeClr val="bg2"/>
                </a:solidFill>
              </a:defRPr>
            </a:lvl1pPr>
            <a:lvl2pPr>
              <a:spcBef>
                <a:spcPts val="1000"/>
              </a:spcBef>
              <a:buClr>
                <a:schemeClr val="accent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0"/>
            <a:ext cx="5880100" cy="6557963"/>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600"/>
              </a:spcBef>
              <a:buFontTx/>
              <a:buNone/>
              <a:defRPr sz="2000">
                <a:solidFill>
                  <a:schemeClr val="bg2"/>
                </a:solidFill>
              </a:defRPr>
            </a:lvl1pPr>
          </a:lstStyle>
          <a:p>
            <a:pPr marL="0" marR="0" lvl="0" indent="0" algn="ctr" defTabSz="914400" rtl="0" eaLnBrk="1" fontAlgn="auto" latinLnBrk="0" hangingPunct="1">
              <a:lnSpc>
                <a:spcPct val="140000"/>
              </a:lnSpc>
              <a:spcBef>
                <a:spcPts val="1000"/>
              </a:spcBef>
              <a:spcAft>
                <a:spcPts val="0"/>
              </a:spcAft>
              <a:buClrTx/>
              <a:buSzTx/>
              <a:buFontTx/>
              <a:buNone/>
              <a:tabLst/>
              <a:defRPr/>
            </a:pPr>
            <a:br>
              <a:rPr lang="sv-SE"/>
            </a:br>
            <a:br>
              <a:rPr lang="sv-SE"/>
            </a:br>
            <a:br>
              <a:rPr lang="sv-SE"/>
            </a:br>
            <a:br>
              <a:rPr lang="sv-SE"/>
            </a:br>
            <a:r>
              <a:rPr lang="sv-SE"/>
              <a:t>Klicka på ikonen för att </a:t>
            </a:r>
            <a:br>
              <a:rPr lang="sv-SE"/>
            </a:br>
            <a:r>
              <a:rPr lang="sv-SE"/>
              <a:t>infoga en bild, som fyller ut </a:t>
            </a:r>
            <a:br>
              <a:rPr lang="sv-SE"/>
            </a:br>
            <a:r>
              <a:rPr lang="sv-SE"/>
              <a:t>platshållaren med rundat hörn.</a:t>
            </a:r>
            <a:endParaRPr lang="en-US"/>
          </a:p>
        </p:txBody>
      </p:sp>
      <p:sp>
        <p:nvSpPr>
          <p:cNvPr id="6" name="Platshållare för datum 3">
            <a:extLst>
              <a:ext uri="{FF2B5EF4-FFF2-40B4-BE49-F238E27FC236}">
                <a16:creationId xmlns:a16="http://schemas.microsoft.com/office/drawing/2014/main" id="{86BE9932-6652-2F68-1034-24E5E46509CD}"/>
              </a:ext>
            </a:extLst>
          </p:cNvPr>
          <p:cNvSpPr>
            <a:spLocks noGrp="1"/>
          </p:cNvSpPr>
          <p:nvPr>
            <p:ph type="dt" sz="half" idx="10"/>
          </p:nvPr>
        </p:nvSpPr>
        <p:spPr>
          <a:xfrm>
            <a:off x="609600" y="6530791"/>
            <a:ext cx="1060175" cy="354182"/>
          </a:xfrm>
          <a:prstGeom prst="rect">
            <a:avLst/>
          </a:prstGeom>
        </p:spPr>
        <p:txBody>
          <a:bodyPr/>
          <a:lstStyle/>
          <a:p>
            <a:fld id="{056C4D66-1807-4776-9F16-AA3C32A246C1}" type="datetime1">
              <a:rPr lang="sv-SE" smtClean="0"/>
              <a:t>2024-06-25</a:t>
            </a:fld>
            <a:endParaRPr lang="sv-SE"/>
          </a:p>
        </p:txBody>
      </p:sp>
      <p:sp>
        <p:nvSpPr>
          <p:cNvPr id="7" name="Platshållare för sidfot 4">
            <a:extLst>
              <a:ext uri="{FF2B5EF4-FFF2-40B4-BE49-F238E27FC236}">
                <a16:creationId xmlns:a16="http://schemas.microsoft.com/office/drawing/2014/main" id="{163ED8F1-3338-F67C-7AF6-F651A8C4D867}"/>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EA0CF44F-A949-73AD-6632-4E606E57316A}"/>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40472099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alvsidesbild grädde ">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tx2"/>
                </a:solidFill>
              </a:defRPr>
            </a:lvl1pPr>
          </a:lstStyle>
          <a:p>
            <a:r>
              <a:rPr lang="sv-SE"/>
              <a:t>Klicka här för att ändra rubrik</a:t>
            </a:r>
            <a:endParaRPr lang="en-US"/>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1"/>
            <a:ext cx="5880100" cy="6517758"/>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0"/>
              </a:spcBef>
              <a:buFontTx/>
              <a:buNone/>
              <a:defRPr sz="2000">
                <a:solidFill>
                  <a:schemeClr val="tx2"/>
                </a:solidFill>
              </a:defRPr>
            </a:lvl1pPr>
          </a:lstStyle>
          <a:p>
            <a:pPr marL="0" marR="0" lvl="0" indent="0" algn="ctr" defTabSz="914400" rtl="0" eaLnBrk="1" fontAlgn="auto" latinLnBrk="0" hangingPunct="1">
              <a:lnSpc>
                <a:spcPct val="140000"/>
              </a:lnSpc>
              <a:spcBef>
                <a:spcPts val="1000"/>
              </a:spcBef>
              <a:spcAft>
                <a:spcPts val="0"/>
              </a:spcAft>
              <a:buClrTx/>
              <a:buSzTx/>
              <a:buFontTx/>
              <a:buNone/>
              <a:tabLst/>
              <a:defRPr/>
            </a:pPr>
            <a:br>
              <a:rPr lang="sv-SE"/>
            </a:br>
            <a:br>
              <a:rPr lang="sv-SE"/>
            </a:br>
            <a:br>
              <a:rPr lang="sv-SE"/>
            </a:br>
            <a:br>
              <a:rPr lang="sv-SE"/>
            </a:br>
            <a:br>
              <a:rPr lang="sv-SE"/>
            </a:br>
            <a:r>
              <a:rPr lang="sv-SE"/>
              <a:t>Klicka på ikonen för att </a:t>
            </a:r>
            <a:br>
              <a:rPr lang="sv-SE"/>
            </a:br>
            <a:r>
              <a:rPr lang="sv-SE"/>
              <a:t>infoga en bild, som fyller ut </a:t>
            </a:r>
            <a:br>
              <a:rPr lang="sv-SE"/>
            </a:br>
            <a:r>
              <a:rPr lang="sv-SE"/>
              <a:t>platshållaren med rundat hörn</a:t>
            </a:r>
            <a:br>
              <a:rPr lang="sv-SE"/>
            </a:br>
            <a:endParaRPr lang="en-US"/>
          </a:p>
        </p:txBody>
      </p:sp>
      <p:sp>
        <p:nvSpPr>
          <p:cNvPr id="6" name="Platshållare för datum 3">
            <a:extLst>
              <a:ext uri="{FF2B5EF4-FFF2-40B4-BE49-F238E27FC236}">
                <a16:creationId xmlns:a16="http://schemas.microsoft.com/office/drawing/2014/main" id="{3E7D6E2E-8A4F-D98F-225B-724A74A076A8}"/>
              </a:ext>
            </a:extLst>
          </p:cNvPr>
          <p:cNvSpPr>
            <a:spLocks noGrp="1"/>
          </p:cNvSpPr>
          <p:nvPr>
            <p:ph type="dt" sz="half" idx="10"/>
          </p:nvPr>
        </p:nvSpPr>
        <p:spPr>
          <a:xfrm>
            <a:off x="609600" y="6530791"/>
            <a:ext cx="1060175" cy="354182"/>
          </a:xfrm>
          <a:prstGeom prst="rect">
            <a:avLst/>
          </a:prstGeom>
        </p:spPr>
        <p:txBody>
          <a:bodyPr/>
          <a:lstStyle/>
          <a:p>
            <a:fld id="{738A8468-28CB-4E66-9D43-5E9BC9263E51}" type="datetime1">
              <a:rPr lang="sv-SE" smtClean="0"/>
              <a:t>2024-06-25</a:t>
            </a:fld>
            <a:endParaRPr lang="sv-SE"/>
          </a:p>
        </p:txBody>
      </p:sp>
      <p:sp>
        <p:nvSpPr>
          <p:cNvPr id="7" name="Platshållare för sidfot 4">
            <a:extLst>
              <a:ext uri="{FF2B5EF4-FFF2-40B4-BE49-F238E27FC236}">
                <a16:creationId xmlns:a16="http://schemas.microsoft.com/office/drawing/2014/main" id="{4339C906-0FFF-0D74-2AA4-386DD03BEAF9}"/>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50559915-C442-FFF4-7F3F-17BD499814E6}"/>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691916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alvsidesbild neutra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tx1"/>
                </a:solidFill>
              </a:defRPr>
            </a:lvl1pPr>
          </a:lstStyle>
          <a:p>
            <a:r>
              <a:rPr lang="sv-SE"/>
              <a:t>Klicka här för att ändra rubrik</a:t>
            </a:r>
            <a:endParaRPr lang="en-US"/>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tx1"/>
              </a:buClr>
              <a:defRPr sz="2800">
                <a:solidFill>
                  <a:schemeClr val="tx1"/>
                </a:solidFill>
              </a:defRPr>
            </a:lvl1pPr>
            <a:lvl2pPr>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1"/>
            <a:ext cx="5880100" cy="6525320"/>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600"/>
              </a:spcBef>
              <a:buFontTx/>
              <a:buNone/>
              <a:defRPr sz="2000"/>
            </a:lvl1pPr>
          </a:lstStyle>
          <a:p>
            <a:br>
              <a:rPr lang="sv-SE"/>
            </a:br>
            <a:br>
              <a:rPr lang="sv-SE"/>
            </a:br>
            <a:br>
              <a:rPr lang="sv-SE"/>
            </a:br>
            <a:br>
              <a:rPr lang="sv-SE"/>
            </a:br>
            <a:br>
              <a:rPr lang="sv-SE"/>
            </a:br>
            <a:r>
              <a:rPr lang="sv-SE"/>
              <a:t>Klicka på ikonen för att </a:t>
            </a:r>
            <a:br>
              <a:rPr lang="sv-SE"/>
            </a:br>
            <a:r>
              <a:rPr lang="sv-SE"/>
              <a:t>infoga en bild, som fyller ut </a:t>
            </a:r>
            <a:br>
              <a:rPr lang="sv-SE"/>
            </a:br>
            <a:r>
              <a:rPr lang="sv-SE"/>
              <a:t>platshållaren med rundat hörn.</a:t>
            </a:r>
            <a:endParaRPr lang="en-US"/>
          </a:p>
        </p:txBody>
      </p:sp>
      <p:sp>
        <p:nvSpPr>
          <p:cNvPr id="6" name="Platshållare för datum 3">
            <a:extLst>
              <a:ext uri="{FF2B5EF4-FFF2-40B4-BE49-F238E27FC236}">
                <a16:creationId xmlns:a16="http://schemas.microsoft.com/office/drawing/2014/main" id="{8BAF8B48-190A-CD33-0203-CB9E94B0B919}"/>
              </a:ext>
            </a:extLst>
          </p:cNvPr>
          <p:cNvSpPr>
            <a:spLocks noGrp="1"/>
          </p:cNvSpPr>
          <p:nvPr>
            <p:ph type="dt" sz="half" idx="10"/>
          </p:nvPr>
        </p:nvSpPr>
        <p:spPr>
          <a:xfrm>
            <a:off x="609600" y="6530791"/>
            <a:ext cx="1060175" cy="354182"/>
          </a:xfrm>
          <a:prstGeom prst="rect">
            <a:avLst/>
          </a:prstGeom>
        </p:spPr>
        <p:txBody>
          <a:bodyPr/>
          <a:lstStyle/>
          <a:p>
            <a:fld id="{2832F019-68C5-4A37-B2E1-1C87E0510245}" type="datetime1">
              <a:rPr lang="sv-SE" smtClean="0"/>
              <a:t>2024-06-25</a:t>
            </a:fld>
            <a:endParaRPr lang="sv-SE"/>
          </a:p>
        </p:txBody>
      </p:sp>
      <p:sp>
        <p:nvSpPr>
          <p:cNvPr id="7" name="Platshållare för sidfot 4">
            <a:extLst>
              <a:ext uri="{FF2B5EF4-FFF2-40B4-BE49-F238E27FC236}">
                <a16:creationId xmlns:a16="http://schemas.microsoft.com/office/drawing/2014/main" id="{21C96D5D-12A1-49BC-3215-73D03C7CA8F4}"/>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4292DD92-F84D-6372-5A07-8F06DBCC08F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5199019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ild med bildtext blå ">
    <p:bg>
      <p:bgPr>
        <a:solidFill>
          <a:schemeClr val="accent1"/>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solidFill>
                  <a:schemeClr val="bg2"/>
                </a:solidFill>
              </a:defRPr>
            </a:lvl1pPr>
          </a:lstStyle>
          <a:p>
            <a:br>
              <a:rPr lang="sv-SE"/>
            </a:br>
            <a:br>
              <a:rPr lang="sv-SE"/>
            </a:br>
            <a:endParaRPr lang="sv-SE"/>
          </a:p>
          <a:p>
            <a:endParaRPr lang="sv-SE"/>
          </a:p>
          <a:p>
            <a:br>
              <a:rPr lang="sv-SE"/>
            </a:br>
            <a:r>
              <a:rPr lang="sv-SE"/>
              <a:t>Klicka på ikonen för att </a:t>
            </a:r>
            <a:br>
              <a:rPr lang="sv-SE"/>
            </a:br>
            <a:r>
              <a:rPr lang="sv-SE"/>
              <a:t>infoga en bild, som fyller ut </a:t>
            </a:r>
            <a:br>
              <a:rPr lang="sv-SE"/>
            </a:br>
            <a:r>
              <a:rPr lang="sv-SE"/>
              <a:t>platshållaren med rundat hörn.</a:t>
            </a:r>
            <a:endParaRPr lang="en-US"/>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0000"/>
          </a:xfrm>
        </p:spPr>
        <p:txBody>
          <a:bodyPr anchor="t" anchorCtr="0"/>
          <a:lstStyle>
            <a:lvl1pPr>
              <a:defRPr sz="3200">
                <a:solidFill>
                  <a:schemeClr val="bg2"/>
                </a:solidFill>
              </a:defRPr>
            </a:lvl1pPr>
          </a:lstStyle>
          <a:p>
            <a:r>
              <a:rPr lang="sv-SE"/>
              <a:t>Klicka här för att ändra rubrik</a:t>
            </a:r>
            <a:endParaRPr lang="en-US"/>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711843"/>
            <a:ext cx="3932237" cy="4523858"/>
          </a:xfrm>
        </p:spPr>
        <p:txBody>
          <a:bodyPr/>
          <a:lstStyle>
            <a:lvl1pPr marL="342900" indent="-342900">
              <a:lnSpc>
                <a:spcPct val="110000"/>
              </a:lnSpc>
              <a:buClr>
                <a:schemeClr val="bg2"/>
              </a:buClr>
              <a:buFont typeface="Arial" panose="020B0604020202020204" pitchFamily="34" charset="0"/>
              <a:buChar char="•"/>
              <a:defRPr sz="20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Skriv text här</a:t>
            </a:r>
          </a:p>
        </p:txBody>
      </p:sp>
      <p:sp>
        <p:nvSpPr>
          <p:cNvPr id="3" name="Platshållare för datum 3">
            <a:extLst>
              <a:ext uri="{FF2B5EF4-FFF2-40B4-BE49-F238E27FC236}">
                <a16:creationId xmlns:a16="http://schemas.microsoft.com/office/drawing/2014/main" id="{7278BE36-5D03-B947-50CF-2E825EAABC98}"/>
              </a:ext>
            </a:extLst>
          </p:cNvPr>
          <p:cNvSpPr>
            <a:spLocks noGrp="1"/>
          </p:cNvSpPr>
          <p:nvPr>
            <p:ph type="dt" sz="half" idx="10"/>
          </p:nvPr>
        </p:nvSpPr>
        <p:spPr>
          <a:xfrm>
            <a:off x="609600" y="6530791"/>
            <a:ext cx="1060175" cy="354182"/>
          </a:xfrm>
          <a:prstGeom prst="rect">
            <a:avLst/>
          </a:prstGeom>
        </p:spPr>
        <p:txBody>
          <a:bodyPr/>
          <a:lstStyle/>
          <a:p>
            <a:fld id="{89B2D01C-7309-43AD-BB51-C03D02FBFE6F}" type="datetime1">
              <a:rPr lang="sv-SE" smtClean="0"/>
              <a:t>2024-06-25</a:t>
            </a:fld>
            <a:endParaRPr lang="sv-SE"/>
          </a:p>
        </p:txBody>
      </p:sp>
      <p:sp>
        <p:nvSpPr>
          <p:cNvPr id="8" name="Platshållare för sidfot 4">
            <a:extLst>
              <a:ext uri="{FF2B5EF4-FFF2-40B4-BE49-F238E27FC236}">
                <a16:creationId xmlns:a16="http://schemas.microsoft.com/office/drawing/2014/main" id="{09C34CAE-7C61-6971-4E6A-D3B61E05793E}"/>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E9808DA3-999C-3634-67E5-C32D4F1EE862}"/>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9855829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ild med bildtext grädde">
    <p:bg>
      <p:bgPr>
        <a:solidFill>
          <a:schemeClr val="accent2"/>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solidFill>
                  <a:schemeClr val="tx2"/>
                </a:solidFill>
              </a:defRPr>
            </a:lvl1pPr>
          </a:lstStyle>
          <a:p>
            <a:br>
              <a:rPr lang="sv-SE"/>
            </a:br>
            <a:br>
              <a:rPr lang="sv-SE"/>
            </a:br>
            <a:br>
              <a:rPr lang="sv-SE"/>
            </a:br>
            <a:br>
              <a:rPr lang="sv-SE"/>
            </a:br>
            <a:br>
              <a:rPr lang="sv-SE"/>
            </a:br>
            <a:r>
              <a:rPr lang="sv-SE"/>
              <a:t>Klicka på ikonen för att </a:t>
            </a:r>
            <a:br>
              <a:rPr lang="sv-SE"/>
            </a:br>
            <a:r>
              <a:rPr lang="sv-SE"/>
              <a:t>infoga en bild, som fyller ut </a:t>
            </a:r>
            <a:br>
              <a:rPr lang="sv-SE"/>
            </a:br>
            <a:r>
              <a:rPr lang="sv-SE"/>
              <a:t>platshållaren med rundat hörn.</a:t>
            </a:r>
            <a:endParaRPr lang="en-US"/>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1088"/>
          </a:xfrm>
        </p:spPr>
        <p:txBody>
          <a:bodyPr anchor="t" anchorCtr="0"/>
          <a:lstStyle>
            <a:lvl1pPr>
              <a:defRPr sz="3200">
                <a:solidFill>
                  <a:schemeClr val="tx2"/>
                </a:solidFill>
              </a:defRPr>
            </a:lvl1pPr>
          </a:lstStyle>
          <a:p>
            <a:r>
              <a:rPr lang="sv-SE"/>
              <a:t>Klicka här för att ändra rubrik</a:t>
            </a:r>
            <a:endParaRPr lang="en-US"/>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665288"/>
            <a:ext cx="3932237" cy="4570413"/>
          </a:xfrm>
        </p:spPr>
        <p:txBody>
          <a:bodyPr/>
          <a:lstStyle>
            <a:lvl1pPr marL="342900" indent="-342900">
              <a:lnSpc>
                <a:spcPct val="110000"/>
              </a:lnSpc>
              <a:buClr>
                <a:schemeClr val="tx2"/>
              </a:buClr>
              <a:buFont typeface="Arial" panose="020B0604020202020204" pitchFamily="34" charset="0"/>
              <a:buChar char="•"/>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Skriv text här</a:t>
            </a:r>
          </a:p>
        </p:txBody>
      </p:sp>
      <p:sp>
        <p:nvSpPr>
          <p:cNvPr id="3" name="Platshållare för datum 3">
            <a:extLst>
              <a:ext uri="{FF2B5EF4-FFF2-40B4-BE49-F238E27FC236}">
                <a16:creationId xmlns:a16="http://schemas.microsoft.com/office/drawing/2014/main" id="{EC997379-AA57-FFC0-C67C-2D47D22C2EB1}"/>
              </a:ext>
            </a:extLst>
          </p:cNvPr>
          <p:cNvSpPr>
            <a:spLocks noGrp="1"/>
          </p:cNvSpPr>
          <p:nvPr>
            <p:ph type="dt" sz="half" idx="10"/>
          </p:nvPr>
        </p:nvSpPr>
        <p:spPr>
          <a:xfrm>
            <a:off x="674411" y="6530791"/>
            <a:ext cx="995364" cy="273555"/>
          </a:xfrm>
          <a:prstGeom prst="rect">
            <a:avLst/>
          </a:prstGeom>
        </p:spPr>
        <p:txBody>
          <a:bodyPr/>
          <a:lstStyle/>
          <a:p>
            <a:fld id="{3EE0776E-56C1-4163-BBDC-05D27C5158B9}" type="datetime1">
              <a:rPr lang="sv-SE" smtClean="0"/>
              <a:t>2024-06-25</a:t>
            </a:fld>
            <a:endParaRPr lang="sv-SE"/>
          </a:p>
        </p:txBody>
      </p:sp>
      <p:sp>
        <p:nvSpPr>
          <p:cNvPr id="8" name="Platshållare för sidfot 4">
            <a:extLst>
              <a:ext uri="{FF2B5EF4-FFF2-40B4-BE49-F238E27FC236}">
                <a16:creationId xmlns:a16="http://schemas.microsoft.com/office/drawing/2014/main" id="{E0EE9DDD-8D27-BD71-D6BB-11AB844D7D72}"/>
              </a:ext>
            </a:extLst>
          </p:cNvPr>
          <p:cNvSpPr>
            <a:spLocks noGrp="1"/>
          </p:cNvSpPr>
          <p:nvPr>
            <p:ph type="ftr" sz="quarter" idx="11"/>
          </p:nvPr>
        </p:nvSpPr>
        <p:spPr>
          <a:xfrm>
            <a:off x="2242441" y="6513520"/>
            <a:ext cx="8794963" cy="300235"/>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03F8E2E3-7B29-03BC-3B15-8990B12843CC}"/>
              </a:ext>
            </a:extLst>
          </p:cNvPr>
          <p:cNvSpPr>
            <a:spLocks noGrp="1"/>
          </p:cNvSpPr>
          <p:nvPr>
            <p:ph type="sldNum" sz="quarter" idx="12"/>
          </p:nvPr>
        </p:nvSpPr>
        <p:spPr>
          <a:xfrm>
            <a:off x="11267768" y="6513520"/>
            <a:ext cx="637660" cy="300235"/>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977872960"/>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ild med bildtext neutral">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lvl1pPr>
          </a:lstStyle>
          <a:p>
            <a:br>
              <a:rPr lang="sv-SE"/>
            </a:br>
            <a:br>
              <a:rPr lang="sv-SE"/>
            </a:br>
            <a:br>
              <a:rPr lang="sv-SE"/>
            </a:br>
            <a:br>
              <a:rPr lang="sv-SE"/>
            </a:br>
            <a:br>
              <a:rPr lang="sv-SE"/>
            </a:br>
            <a:r>
              <a:rPr lang="sv-SE"/>
              <a:t>Klicka på ikonen för att </a:t>
            </a:r>
            <a:br>
              <a:rPr lang="sv-SE"/>
            </a:br>
            <a:r>
              <a:rPr lang="sv-SE"/>
              <a:t>infoga en bild, som fyller ut </a:t>
            </a:r>
            <a:br>
              <a:rPr lang="sv-SE"/>
            </a:br>
            <a:r>
              <a:rPr lang="sv-SE"/>
              <a:t>platshållaren med rundat hörn.</a:t>
            </a:r>
            <a:endParaRPr lang="en-US"/>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0000"/>
          </a:xfrm>
        </p:spPr>
        <p:txBody>
          <a:bodyPr anchor="t" anchorCtr="0"/>
          <a:lstStyle>
            <a:lvl1pPr>
              <a:defRPr sz="3200">
                <a:solidFill>
                  <a:schemeClr val="tx1"/>
                </a:solidFill>
              </a:defRPr>
            </a:lvl1pPr>
          </a:lstStyle>
          <a:p>
            <a:r>
              <a:rPr lang="sv-SE"/>
              <a:t>Klicka här för att ändra rubrik</a:t>
            </a:r>
            <a:endParaRPr lang="en-US"/>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669313"/>
            <a:ext cx="3932237" cy="4587654"/>
          </a:xfrm>
        </p:spPr>
        <p:txBody>
          <a:bodyPr/>
          <a:lstStyle>
            <a:lvl1pPr marL="342900" indent="-342900">
              <a:lnSpc>
                <a:spcPct val="110000"/>
              </a:lnSpc>
              <a:buClr>
                <a:schemeClr val="tx1"/>
              </a:buClr>
              <a:buFont typeface="Arial" panose="020B0604020202020204" pitchFamily="34" charset="0"/>
              <a:buChar char="•"/>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Skriv text här</a:t>
            </a:r>
          </a:p>
        </p:txBody>
      </p:sp>
      <p:sp>
        <p:nvSpPr>
          <p:cNvPr id="3" name="Platshållare för datum 3">
            <a:extLst>
              <a:ext uri="{FF2B5EF4-FFF2-40B4-BE49-F238E27FC236}">
                <a16:creationId xmlns:a16="http://schemas.microsoft.com/office/drawing/2014/main" id="{7237D1B6-089F-FE4A-553A-91F3A0048050}"/>
              </a:ext>
            </a:extLst>
          </p:cNvPr>
          <p:cNvSpPr>
            <a:spLocks noGrp="1"/>
          </p:cNvSpPr>
          <p:nvPr>
            <p:ph type="dt" sz="half" idx="10"/>
          </p:nvPr>
        </p:nvSpPr>
        <p:spPr>
          <a:xfrm>
            <a:off x="609600" y="6530791"/>
            <a:ext cx="1060175" cy="354182"/>
          </a:xfrm>
          <a:prstGeom prst="rect">
            <a:avLst/>
          </a:prstGeom>
        </p:spPr>
        <p:txBody>
          <a:bodyPr/>
          <a:lstStyle/>
          <a:p>
            <a:fld id="{BBB410BE-CF1F-4E5F-9DCA-D51FBE5FB1D3}" type="datetime1">
              <a:rPr lang="sv-SE" smtClean="0"/>
              <a:t>2024-06-25</a:t>
            </a:fld>
            <a:endParaRPr lang="sv-SE"/>
          </a:p>
        </p:txBody>
      </p:sp>
      <p:sp>
        <p:nvSpPr>
          <p:cNvPr id="8" name="Platshållare för sidfot 4">
            <a:extLst>
              <a:ext uri="{FF2B5EF4-FFF2-40B4-BE49-F238E27FC236}">
                <a16:creationId xmlns:a16="http://schemas.microsoft.com/office/drawing/2014/main" id="{2C55B8E2-0B30-8F03-4864-C893D054A483}"/>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3F34B608-4D46-FA27-659B-1A66156B2CC1}"/>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7324999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utbild_med 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bg2"/>
                </a:solidFill>
              </a:defRPr>
            </a:lvl1pPr>
          </a:lstStyle>
          <a:p>
            <a:r>
              <a:rPr lang="sv-SE"/>
              <a:t>TACK!</a:t>
            </a:r>
            <a:endParaRPr lang="en-US"/>
          </a:p>
        </p:txBody>
      </p:sp>
    </p:spTree>
    <p:extLst>
      <p:ext uri="{BB962C8B-B14F-4D97-AF65-F5344CB8AC3E}">
        <p14:creationId xmlns:p14="http://schemas.microsoft.com/office/powerpoint/2010/main" val="8125328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lutbild_med bild">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bg2"/>
                </a:solidFill>
              </a:defRPr>
            </a:lvl1pPr>
          </a:lstStyle>
          <a:p>
            <a:r>
              <a:rPr lang="sv-SE"/>
              <a:t>TACK!</a:t>
            </a:r>
            <a:endParaRPr lang="en-US"/>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140B3BAA-58DF-4A23-910A-712F9B42C53D}" type="datetime1">
              <a:rPr lang="sv-SE" smtClean="0"/>
              <a:t>2024-06-25</a:t>
            </a:fld>
            <a:endParaRPr lang="sv-SE"/>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7001166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Slutbild_med bil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tx2"/>
                </a:solidFill>
              </a:defRPr>
            </a:lvl1pPr>
          </a:lstStyle>
          <a:p>
            <a:r>
              <a:rPr lang="sv-SE"/>
              <a:t>TACK!</a:t>
            </a:r>
            <a:endParaRPr lang="en-US"/>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140B3BAA-58DF-4A23-910A-712F9B42C53D}" type="datetime1">
              <a:rPr lang="sv-SE" smtClean="0"/>
              <a:t>2024-06-25</a:t>
            </a:fld>
            <a:endParaRPr lang="sv-SE"/>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073407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Slutbild_med bi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tx1"/>
                </a:solidFill>
              </a:defRPr>
            </a:lvl1pPr>
          </a:lstStyle>
          <a:p>
            <a:r>
              <a:rPr lang="sv-SE"/>
              <a:t>TACK!</a:t>
            </a:r>
            <a:endParaRPr lang="en-US"/>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140B3BAA-58DF-4A23-910A-712F9B42C53D}" type="datetime1">
              <a:rPr lang="sv-SE" smtClean="0"/>
              <a:t>2024-06-25</a:t>
            </a:fld>
            <a:endParaRPr lang="sv-SE"/>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9107815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bild neutral">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bg1"/>
                </a:solidFill>
              </a:defRPr>
            </a:lvl1pPr>
          </a:lstStyle>
          <a:p>
            <a:r>
              <a:rPr lang="sv-SE"/>
              <a:t>Klicka här för att ändra rubrik</a:t>
            </a:r>
            <a:endParaRPr lang="en-US"/>
          </a:p>
        </p:txBody>
      </p:sp>
      <p:sp>
        <p:nvSpPr>
          <p:cNvPr id="5" name="Platshållare för datum 3">
            <a:extLst>
              <a:ext uri="{FF2B5EF4-FFF2-40B4-BE49-F238E27FC236}">
                <a16:creationId xmlns:a16="http://schemas.microsoft.com/office/drawing/2014/main" id="{7504EE9F-131D-EFB7-2A79-B3DD8BF9A109}"/>
              </a:ext>
            </a:extLst>
          </p:cNvPr>
          <p:cNvSpPr>
            <a:spLocks noGrp="1"/>
          </p:cNvSpPr>
          <p:nvPr>
            <p:ph type="dt" sz="half" idx="10"/>
          </p:nvPr>
        </p:nvSpPr>
        <p:spPr>
          <a:xfrm>
            <a:off x="660952" y="6486545"/>
            <a:ext cx="1060175" cy="354182"/>
          </a:xfrm>
          <a:prstGeom prst="rect">
            <a:avLst/>
          </a:prstGeom>
        </p:spPr>
        <p:txBody>
          <a:bodyPr/>
          <a:lstStyle/>
          <a:p>
            <a:fld id="{38300729-9120-4936-A615-CF043BDAE2EC}" type="datetime1">
              <a:rPr lang="sv-SE" smtClean="0"/>
              <a:t>2024-06-25</a:t>
            </a:fld>
            <a:endParaRPr lang="sv-SE"/>
          </a:p>
        </p:txBody>
      </p:sp>
      <p:sp>
        <p:nvSpPr>
          <p:cNvPr id="7" name="Platshållare för sidfot 4">
            <a:extLst>
              <a:ext uri="{FF2B5EF4-FFF2-40B4-BE49-F238E27FC236}">
                <a16:creationId xmlns:a16="http://schemas.microsoft.com/office/drawing/2014/main" id="{53945A83-9CF5-D3E1-4AC0-51BF060AD957}"/>
              </a:ext>
            </a:extLst>
          </p:cNvPr>
          <p:cNvSpPr>
            <a:spLocks noGrp="1"/>
          </p:cNvSpPr>
          <p:nvPr>
            <p:ph type="ftr" sz="quarter" idx="11"/>
          </p:nvPr>
        </p:nvSpPr>
        <p:spPr>
          <a:xfrm>
            <a:off x="1721127" y="6469274"/>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47E25ADB-6596-015B-3496-5779FCC53A78}"/>
              </a:ext>
            </a:extLst>
          </p:cNvPr>
          <p:cNvSpPr>
            <a:spLocks noGrp="1"/>
          </p:cNvSpPr>
          <p:nvPr>
            <p:ph type="sldNum" sz="quarter" idx="12"/>
          </p:nvPr>
        </p:nvSpPr>
        <p:spPr>
          <a:xfrm>
            <a:off x="11277600" y="6469274"/>
            <a:ext cx="679180" cy="388726"/>
          </a:xfrm>
        </p:spPr>
        <p:txBody>
          <a:bodyPr/>
          <a:lstStyle/>
          <a:p>
            <a:fld id="{B4730AA7-F777-4CAC-8CCC-AEA20B9348DC}" type="slidenum">
              <a:rPr lang="sv-SE" smtClean="0"/>
              <a:t>‹#›</a:t>
            </a:fld>
            <a:endParaRPr lang="sv-SE"/>
          </a:p>
        </p:txBody>
      </p:sp>
      <p:sp>
        <p:nvSpPr>
          <p:cNvPr id="10" name="Underrubrik 2">
            <a:extLst>
              <a:ext uri="{FF2B5EF4-FFF2-40B4-BE49-F238E27FC236}">
                <a16:creationId xmlns:a16="http://schemas.microsoft.com/office/drawing/2014/main" id="{A95E7C8D-E10A-96EA-A696-E14A4D299E68}"/>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underrubrik</a:t>
            </a:r>
            <a:endParaRPr lang="en-US"/>
          </a:p>
        </p:txBody>
      </p:sp>
      <p:pic>
        <p:nvPicPr>
          <p:cNvPr id="12" name="Bildobjekt 11">
            <a:extLst>
              <a:ext uri="{FF2B5EF4-FFF2-40B4-BE49-F238E27FC236}">
                <a16:creationId xmlns:a16="http://schemas.microsoft.com/office/drawing/2014/main" id="{C8E3E256-BBF3-D765-FDC4-A130C5C5C9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420544636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ubrik och innehåll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60000"/>
            <a:ext cx="10972800" cy="745786"/>
          </a:xfrm>
        </p:spPr>
        <p:txBody>
          <a:bodyPr anchor="t" anchorCtr="0"/>
          <a:lstStyle>
            <a:lvl1pPr>
              <a:defRPr sz="3600" baseline="0">
                <a:solidFill>
                  <a:schemeClr val="bg2"/>
                </a:solidFill>
              </a:defRPr>
            </a:lvl1pPr>
          </a:lstStyle>
          <a:p>
            <a:r>
              <a:rPr lang="sv-SE"/>
              <a:t>Klicka här för att ändra rubrik</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bg2"/>
              </a:buClr>
              <a:defRPr sz="3000">
                <a:solidFill>
                  <a:schemeClr val="bg2"/>
                </a:solidFill>
              </a:defRPr>
            </a:lvl1pPr>
            <a:lvl2pPr>
              <a:lnSpc>
                <a:spcPct val="110000"/>
              </a:lnSpc>
              <a:spcBef>
                <a:spcPts val="800"/>
              </a:spcBef>
              <a:buClr>
                <a:schemeClr val="bg2"/>
              </a:buClr>
              <a:defRPr sz="2800">
                <a:solidFill>
                  <a:schemeClr val="bg2"/>
                </a:solidFill>
              </a:defRPr>
            </a:lvl2pPr>
            <a:lvl3pPr>
              <a:lnSpc>
                <a:spcPct val="110000"/>
              </a:lnSpc>
              <a:spcBef>
                <a:spcPts val="800"/>
              </a:spcBef>
              <a:buClr>
                <a:schemeClr val="bg2"/>
              </a:buClr>
              <a:defRPr sz="2400">
                <a:solidFill>
                  <a:schemeClr val="bg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Skriv text här</a:t>
            </a:r>
          </a:p>
          <a:p>
            <a:pPr lvl="1"/>
            <a:r>
              <a:rPr lang="sv-SE"/>
              <a:t>Nivå två</a:t>
            </a:r>
          </a:p>
          <a:p>
            <a:pPr lvl="2"/>
            <a:r>
              <a:rPr lang="sv-SE"/>
              <a:t>Nivå tre</a:t>
            </a:r>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a:xfrm>
            <a:off x="609600" y="6530791"/>
            <a:ext cx="1060175" cy="354182"/>
          </a:xfrm>
          <a:prstGeom prst="rect">
            <a:avLst/>
          </a:prstGeom>
        </p:spPr>
        <p:txBody>
          <a:bodyPr/>
          <a:lstStyle/>
          <a:p>
            <a:fld id="{56F01782-C5A9-40B6-AB6E-8DE9881C3C7C}" type="datetime1">
              <a:rPr lang="sv-SE" smtClean="0"/>
              <a:t>2024-06-25</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9647228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60000"/>
            <a:ext cx="10972800" cy="745786"/>
          </a:xfrm>
        </p:spPr>
        <p:txBody>
          <a:bodyPr anchor="t" anchorCtr="0"/>
          <a:lstStyle>
            <a:lvl1pPr>
              <a:defRPr sz="3600">
                <a:solidFill>
                  <a:schemeClr val="tx2"/>
                </a:solidFill>
              </a:defRPr>
            </a:lvl1pPr>
          </a:lstStyle>
          <a:p>
            <a:r>
              <a:rPr lang="sv-SE"/>
              <a:t>Klicka här för att ändra rubrik</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tx2"/>
              </a:buClr>
              <a:defRPr sz="3000">
                <a:solidFill>
                  <a:schemeClr val="tx2"/>
                </a:solidFill>
              </a:defRPr>
            </a:lvl1pPr>
            <a:lvl2pPr>
              <a:lnSpc>
                <a:spcPct val="110000"/>
              </a:lnSpc>
              <a:spcBef>
                <a:spcPts val="800"/>
              </a:spcBef>
              <a:buClr>
                <a:schemeClr val="tx2"/>
              </a:buClr>
              <a:defRPr sz="2800">
                <a:solidFill>
                  <a:schemeClr val="tx2"/>
                </a:solidFill>
              </a:defRPr>
            </a:lvl2pPr>
            <a:lvl3pPr>
              <a:lnSpc>
                <a:spcPct val="110000"/>
              </a:lnSpc>
              <a:spcBef>
                <a:spcPts val="800"/>
              </a:spcBef>
              <a:buClr>
                <a:schemeClr val="tx2"/>
              </a:buClr>
              <a:defRPr sz="2400">
                <a:solidFill>
                  <a:schemeClr val="tx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Skriv text här</a:t>
            </a:r>
          </a:p>
          <a:p>
            <a:pPr lvl="1"/>
            <a:r>
              <a:rPr lang="sv-SE"/>
              <a:t>Nivå två</a:t>
            </a:r>
          </a:p>
          <a:p>
            <a:pPr lvl="2"/>
            <a:r>
              <a:rPr lang="sv-SE"/>
              <a:t>Nivå tre</a:t>
            </a:r>
          </a:p>
        </p:txBody>
      </p:sp>
      <p:sp>
        <p:nvSpPr>
          <p:cNvPr id="4" name="Platshållare för datum 3">
            <a:extLst>
              <a:ext uri="{FF2B5EF4-FFF2-40B4-BE49-F238E27FC236}">
                <a16:creationId xmlns:a16="http://schemas.microsoft.com/office/drawing/2014/main" id="{940BFD82-33C4-3884-7512-07CF043CCB21}"/>
              </a:ext>
            </a:extLst>
          </p:cNvPr>
          <p:cNvSpPr>
            <a:spLocks noGrp="1"/>
          </p:cNvSpPr>
          <p:nvPr>
            <p:ph type="dt" sz="half" idx="10"/>
          </p:nvPr>
        </p:nvSpPr>
        <p:spPr/>
        <p:txBody>
          <a:bodyPr/>
          <a:lstStyle/>
          <a:p>
            <a:fld id="{C09CA4B8-A0BB-4502-821F-7B06CCF7898B}" type="datetime1">
              <a:rPr lang="sv-SE" smtClean="0"/>
              <a:t>2024-06-25</a:t>
            </a:fld>
            <a:endParaRPr lang="sv-SE"/>
          </a:p>
        </p:txBody>
      </p:sp>
      <p:sp>
        <p:nvSpPr>
          <p:cNvPr id="5" name="Platshållare för bildnummer 4">
            <a:extLst>
              <a:ext uri="{FF2B5EF4-FFF2-40B4-BE49-F238E27FC236}">
                <a16:creationId xmlns:a16="http://schemas.microsoft.com/office/drawing/2014/main" id="{E4827E4A-6513-E2F8-83CE-0D930C8FBECD}"/>
              </a:ext>
            </a:extLst>
          </p:cNvPr>
          <p:cNvSpPr>
            <a:spLocks noGrp="1"/>
          </p:cNvSpPr>
          <p:nvPr>
            <p:ph type="sldNum" sz="quarter" idx="11"/>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70268817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Rubrik och innehåll neutra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58943"/>
            <a:ext cx="10972800" cy="745786"/>
          </a:xfrm>
        </p:spPr>
        <p:txBody>
          <a:bodyPr anchor="t" anchorCtr="0"/>
          <a:lstStyle>
            <a:lvl1pPr>
              <a:defRPr sz="3600">
                <a:solidFill>
                  <a:schemeClr val="tx1"/>
                </a:solidFill>
              </a:defRPr>
            </a:lvl1pPr>
          </a:lstStyle>
          <a:p>
            <a:r>
              <a:rPr lang="sv-SE"/>
              <a:t>Klicka här för att ändra rubrik</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tx1"/>
              </a:buClr>
              <a:defRPr sz="3000">
                <a:solidFill>
                  <a:schemeClr val="tx1"/>
                </a:solidFill>
              </a:defRPr>
            </a:lvl1pPr>
            <a:lvl2pPr>
              <a:lnSpc>
                <a:spcPct val="110000"/>
              </a:lnSpc>
              <a:spcBef>
                <a:spcPts val="800"/>
              </a:spcBef>
              <a:buClr>
                <a:schemeClr val="tx1"/>
              </a:buClr>
              <a:defRPr sz="2800">
                <a:solidFill>
                  <a:schemeClr val="tx1"/>
                </a:solidFill>
              </a:defRPr>
            </a:lvl2pPr>
            <a:lvl3pPr>
              <a:lnSpc>
                <a:spcPct val="110000"/>
              </a:lnSpc>
              <a:spcBef>
                <a:spcPts val="800"/>
              </a:spcBef>
              <a:buClr>
                <a:schemeClr val="tx1"/>
              </a:buClr>
              <a:defRPr sz="2400">
                <a:solidFill>
                  <a:schemeClr val="tx1"/>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Skriv text här</a:t>
            </a:r>
          </a:p>
          <a:p>
            <a:pPr lvl="1"/>
            <a:r>
              <a:rPr lang="sv-SE"/>
              <a:t>Nivå två</a:t>
            </a:r>
          </a:p>
          <a:p>
            <a:pPr lvl="2"/>
            <a:r>
              <a:rPr lang="sv-SE"/>
              <a:t>Nivå tre</a:t>
            </a:r>
          </a:p>
        </p:txBody>
      </p:sp>
      <p:sp>
        <p:nvSpPr>
          <p:cNvPr id="7" name="Platshållare för datum 3">
            <a:extLst>
              <a:ext uri="{FF2B5EF4-FFF2-40B4-BE49-F238E27FC236}">
                <a16:creationId xmlns:a16="http://schemas.microsoft.com/office/drawing/2014/main" id="{286F81BD-23A4-14C0-EED6-2E592018971D}"/>
              </a:ext>
            </a:extLst>
          </p:cNvPr>
          <p:cNvSpPr>
            <a:spLocks noGrp="1"/>
          </p:cNvSpPr>
          <p:nvPr>
            <p:ph type="dt" sz="half" idx="10"/>
          </p:nvPr>
        </p:nvSpPr>
        <p:spPr>
          <a:xfrm>
            <a:off x="609600" y="6530791"/>
            <a:ext cx="1060175" cy="354182"/>
          </a:xfrm>
          <a:prstGeom prst="rect">
            <a:avLst/>
          </a:prstGeom>
        </p:spPr>
        <p:txBody>
          <a:bodyPr/>
          <a:lstStyle/>
          <a:p>
            <a:fld id="{92A9DB68-DDFE-43CD-983D-4BE2E622E370}" type="datetime1">
              <a:rPr lang="sv-SE" smtClean="0"/>
              <a:t>2024-06-25</a:t>
            </a:fld>
            <a:endParaRPr lang="sv-SE"/>
          </a:p>
        </p:txBody>
      </p:sp>
      <p:sp>
        <p:nvSpPr>
          <p:cNvPr id="8" name="Platshållare för sidfot 4">
            <a:extLst>
              <a:ext uri="{FF2B5EF4-FFF2-40B4-BE49-F238E27FC236}">
                <a16:creationId xmlns:a16="http://schemas.microsoft.com/office/drawing/2014/main" id="{E2194FC6-79A2-A4A8-930C-D8014F0C30E1}"/>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D89DBB4E-248F-B506-05F9-B9F1522260E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83445591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 Två delar två färger">
    <p:bg>
      <p:bgRef idx="1001">
        <a:schemeClr val="bg2"/>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116964"/>
            <a:ext cx="6096000" cy="66772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a:xfrm>
            <a:off x="609600" y="360000"/>
            <a:ext cx="5181600" cy="1143000"/>
          </a:xfrm>
        </p:spPr>
        <p:txBody>
          <a:bodyPr/>
          <a:lstStyle>
            <a:lvl1pPr>
              <a:defRPr sz="3600">
                <a:solidFill>
                  <a:schemeClr val="bg2"/>
                </a:solidFill>
              </a:defRPr>
            </a:lvl1pPr>
          </a:lstStyle>
          <a:p>
            <a:r>
              <a:rPr lang="sv-SE"/>
              <a:t>Klicka här för att ändra rubrik</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708660"/>
            <a:ext cx="5181600" cy="4518401"/>
          </a:xfrm>
        </p:spPr>
        <p:txBody>
          <a:bodyPr/>
          <a:lstStyle>
            <a:lvl1pPr>
              <a:lnSpc>
                <a:spcPct val="110000"/>
              </a:lnSpc>
              <a:spcBef>
                <a:spcPts val="1600"/>
              </a:spcBef>
              <a:buClr>
                <a:schemeClr val="bg2"/>
              </a:buClr>
              <a:defRPr sz="2800">
                <a:solidFill>
                  <a:schemeClr val="bg2"/>
                </a:solidFill>
              </a:defRPr>
            </a:lvl1pPr>
            <a:lvl2pPr>
              <a:spcBef>
                <a:spcPts val="1000"/>
              </a:spcBef>
              <a:buClr>
                <a:schemeClr val="bg2"/>
              </a:buClr>
              <a:defRPr sz="2400">
                <a:solidFill>
                  <a:schemeClr val="bg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a:t>Skriv text här</a:t>
            </a:r>
          </a:p>
          <a:p>
            <a:pPr lvl="1"/>
            <a:r>
              <a:rPr lang="sv-SE"/>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208645" y="360000"/>
            <a:ext cx="5181600" cy="5874623"/>
          </a:xfrm>
        </p:spPr>
        <p:txBody>
          <a:bodyPr/>
          <a:lstStyle>
            <a:lvl1pPr>
              <a:lnSpc>
                <a:spcPct val="110000"/>
              </a:lnSpc>
              <a:spcBef>
                <a:spcPts val="1600"/>
              </a:spcBef>
              <a:defRPr sz="2800">
                <a:solidFill>
                  <a:schemeClr val="tx2"/>
                </a:solidFill>
              </a:defRPr>
            </a:lvl1pPr>
            <a:lvl2pPr>
              <a:lnSpc>
                <a:spcPct val="110000"/>
              </a:lnSpc>
              <a:spcBef>
                <a:spcPts val="1000"/>
              </a:spcBef>
              <a:defRPr sz="2400">
                <a:solidFill>
                  <a:schemeClr val="tx2"/>
                </a:solidFill>
              </a:defRPr>
            </a:lvl2pPr>
            <a:lvl3pPr marL="864000" indent="0" algn="ctr">
              <a:lnSpc>
                <a:spcPct val="100000"/>
              </a:lnSpc>
              <a:spcBef>
                <a:spcPts val="0"/>
              </a:spcBef>
              <a:buFont typeface="Arial" panose="020B0604020202020204" pitchFamily="34" charset="0"/>
              <a:buNone/>
              <a:defRPr sz="2000">
                <a:solidFill>
                  <a:schemeClr val="tx2"/>
                </a:solidFill>
              </a:defRPr>
            </a:lvl3pPr>
            <a:lvl4pPr>
              <a:lnSpc>
                <a:spcPct val="110000"/>
              </a:lnSpc>
              <a:defRPr/>
            </a:lvl4pPr>
            <a:lvl5pPr>
              <a:lnSpc>
                <a:spcPct val="110000"/>
              </a:lnSpc>
              <a:defRPr/>
            </a:lvl5pPr>
          </a:lstStyle>
          <a:p>
            <a:pPr marL="8640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br>
              <a:rPr lang="sv-SE"/>
            </a:br>
            <a:br>
              <a:rPr lang="sv-SE"/>
            </a:br>
            <a:br>
              <a:rPr lang="sv-SE"/>
            </a:br>
            <a:br>
              <a:rPr lang="sv-SE"/>
            </a:br>
            <a:br>
              <a:rPr lang="sv-SE"/>
            </a:br>
            <a:r>
              <a:rPr lang="sv-SE"/>
              <a:t>	      </a:t>
            </a:r>
          </a:p>
          <a:p>
            <a:pPr marL="8640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a:t>       </a:t>
            </a:r>
            <a:br>
              <a:rPr lang="sv-SE"/>
            </a:br>
            <a:r>
              <a:rPr lang="sv-SE"/>
              <a:t>         Välj ikon och infoga </a:t>
            </a:r>
            <a:endParaRPr lang="en-US"/>
          </a:p>
        </p:txBody>
      </p:sp>
      <p:sp>
        <p:nvSpPr>
          <p:cNvPr id="9" name="Platshållare för datum 3">
            <a:extLst>
              <a:ext uri="{FF2B5EF4-FFF2-40B4-BE49-F238E27FC236}">
                <a16:creationId xmlns:a16="http://schemas.microsoft.com/office/drawing/2014/main" id="{4E0B0FE2-E5A1-BE14-1AD7-F11C3D70D296}"/>
              </a:ext>
            </a:extLst>
          </p:cNvPr>
          <p:cNvSpPr>
            <a:spLocks noGrp="1"/>
          </p:cNvSpPr>
          <p:nvPr>
            <p:ph type="dt" sz="half" idx="10"/>
          </p:nvPr>
        </p:nvSpPr>
        <p:spPr>
          <a:xfrm>
            <a:off x="609600" y="6530791"/>
            <a:ext cx="1060175" cy="354182"/>
          </a:xfrm>
          <a:prstGeom prst="rect">
            <a:avLst/>
          </a:prstGeom>
        </p:spPr>
        <p:txBody>
          <a:bodyPr/>
          <a:lstStyle/>
          <a:p>
            <a:fld id="{E0FE638B-B983-49DA-8849-8ECEE52DAC0E}" type="datetime1">
              <a:rPr lang="sv-SE" smtClean="0"/>
              <a:t>2024-06-25</a:t>
            </a:fld>
            <a:endParaRPr lang="sv-SE"/>
          </a:p>
        </p:txBody>
      </p:sp>
      <p:sp>
        <p:nvSpPr>
          <p:cNvPr id="10" name="Platshållare för sidfot 4">
            <a:extLst>
              <a:ext uri="{FF2B5EF4-FFF2-40B4-BE49-F238E27FC236}">
                <a16:creationId xmlns:a16="http://schemas.microsoft.com/office/drawing/2014/main" id="{F8DA2FBF-EA5B-22FE-04EC-31E4FD70FCFF}"/>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11" name="Platshållare för bildnummer 5">
            <a:extLst>
              <a:ext uri="{FF2B5EF4-FFF2-40B4-BE49-F238E27FC236}">
                <a16:creationId xmlns:a16="http://schemas.microsoft.com/office/drawing/2014/main" id="{303A1DB8-A381-F782-B96A-BEBB198BF873}"/>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99231089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33"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Två delar två färger">
    <p:bg>
      <p:bgPr>
        <a:solidFill>
          <a:schemeClr val="accent2"/>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116964"/>
            <a:ext cx="6096000" cy="66772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a:xfrm>
            <a:off x="609599" y="360000"/>
            <a:ext cx="5181599" cy="1143000"/>
          </a:xfrm>
        </p:spPr>
        <p:txBody>
          <a:bodyPr/>
          <a:lstStyle>
            <a:lvl1pPr>
              <a:defRPr sz="3600">
                <a:solidFill>
                  <a:schemeClr val="tx2"/>
                </a:solidFill>
              </a:defRPr>
            </a:lvl1pPr>
          </a:lstStyle>
          <a:p>
            <a:r>
              <a:rPr lang="sv-SE"/>
              <a:t>Klicka här för att ändra rubrik</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708660"/>
            <a:ext cx="5181600" cy="4518401"/>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a:t>Skriv text här</a:t>
            </a:r>
          </a:p>
          <a:p>
            <a:pPr lvl="1"/>
            <a:r>
              <a:rPr lang="sv-SE"/>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208645" y="360000"/>
            <a:ext cx="5181600" cy="5874623"/>
          </a:xfrm>
        </p:spPr>
        <p:txBody>
          <a:bodyPr/>
          <a:lstStyle>
            <a:lvl1pPr>
              <a:lnSpc>
                <a:spcPct val="110000"/>
              </a:lnSpc>
              <a:spcBef>
                <a:spcPts val="1600"/>
              </a:spcBef>
              <a:defRPr sz="2800">
                <a:solidFill>
                  <a:schemeClr val="bg2"/>
                </a:solidFill>
              </a:defRPr>
            </a:lvl1pPr>
            <a:lvl2pPr>
              <a:lnSpc>
                <a:spcPct val="110000"/>
              </a:lnSpc>
              <a:spcBef>
                <a:spcPts val="1000"/>
              </a:spcBef>
              <a:defRPr sz="2400">
                <a:solidFill>
                  <a:schemeClr val="bg2"/>
                </a:solidFill>
              </a:defRPr>
            </a:lvl2pPr>
            <a:lvl3pPr marL="914400" indent="0">
              <a:lnSpc>
                <a:spcPct val="110000"/>
              </a:lnSpc>
              <a:buNone/>
              <a:defRPr sz="2000">
                <a:solidFill>
                  <a:schemeClr val="bg2"/>
                </a:solidFill>
              </a:defRPr>
            </a:lvl3pPr>
            <a:lvl4pPr>
              <a:lnSpc>
                <a:spcPct val="110000"/>
              </a:lnSpc>
              <a:defRPr/>
            </a:lvl4pPr>
            <a:lvl5pPr>
              <a:lnSpc>
                <a:spcPct val="110000"/>
              </a:lnSpc>
              <a:defRPr/>
            </a:lvl5pPr>
          </a:lstStyle>
          <a:p>
            <a:pPr marL="914400" marR="0" lvl="2"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br>
              <a:rPr lang="sv-SE"/>
            </a:br>
            <a:br>
              <a:rPr lang="sv-SE"/>
            </a:br>
            <a:br>
              <a:rPr lang="sv-SE"/>
            </a:br>
            <a:br>
              <a:rPr lang="sv-SE"/>
            </a:br>
            <a:r>
              <a:rPr lang="sv-SE"/>
              <a:t> </a:t>
            </a:r>
          </a:p>
          <a:p>
            <a:pPr marL="914400" marR="0" lvl="2"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r>
              <a:rPr lang="sv-SE"/>
              <a:t>    </a:t>
            </a:r>
            <a:br>
              <a:rPr lang="sv-SE"/>
            </a:br>
            <a:r>
              <a:rPr lang="sv-SE"/>
              <a:t>        Välj ikon och infoga </a:t>
            </a:r>
            <a:endParaRPr lang="en-US"/>
          </a:p>
          <a:p>
            <a:pPr lvl="2"/>
            <a:endParaRPr lang="en-US"/>
          </a:p>
        </p:txBody>
      </p:sp>
      <p:sp>
        <p:nvSpPr>
          <p:cNvPr id="10" name="Platshållare för datum 3">
            <a:extLst>
              <a:ext uri="{FF2B5EF4-FFF2-40B4-BE49-F238E27FC236}">
                <a16:creationId xmlns:a16="http://schemas.microsoft.com/office/drawing/2014/main" id="{88D03FBB-21E9-F008-E283-AC075F25E477}"/>
              </a:ext>
            </a:extLst>
          </p:cNvPr>
          <p:cNvSpPr>
            <a:spLocks noGrp="1"/>
          </p:cNvSpPr>
          <p:nvPr>
            <p:ph type="dt" sz="half" idx="10"/>
          </p:nvPr>
        </p:nvSpPr>
        <p:spPr>
          <a:xfrm>
            <a:off x="609600" y="6530791"/>
            <a:ext cx="1060175" cy="354182"/>
          </a:xfrm>
          <a:prstGeom prst="rect">
            <a:avLst/>
          </a:prstGeom>
        </p:spPr>
        <p:txBody>
          <a:bodyPr/>
          <a:lstStyle/>
          <a:p>
            <a:fld id="{EE2A05A5-1053-4521-A641-398E3840E3CC}" type="datetime1">
              <a:rPr lang="sv-SE" smtClean="0"/>
              <a:t>2024-06-25</a:t>
            </a:fld>
            <a:endParaRPr lang="sv-SE"/>
          </a:p>
        </p:txBody>
      </p:sp>
      <p:sp>
        <p:nvSpPr>
          <p:cNvPr id="11" name="Platshållare för sidfot 4">
            <a:extLst>
              <a:ext uri="{FF2B5EF4-FFF2-40B4-BE49-F238E27FC236}">
                <a16:creationId xmlns:a16="http://schemas.microsoft.com/office/drawing/2014/main" id="{F51FF841-B022-4350-1DDE-49C4EA07526E}"/>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12" name="Platshållare för bildnummer 5">
            <a:extLst>
              <a:ext uri="{FF2B5EF4-FFF2-40B4-BE49-F238E27FC236}">
                <a16:creationId xmlns:a16="http://schemas.microsoft.com/office/drawing/2014/main" id="{04A3BADF-81F6-BE5B-EF7B-1C79884EBE3B}"/>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32597565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33"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vå delar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bg2"/>
                </a:solidFill>
              </a:defRPr>
            </a:lvl1pPr>
          </a:lstStyle>
          <a:p>
            <a:r>
              <a:rPr lang="sv-SE"/>
              <a:t>Klicka här för att ändra rubrik</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bg2"/>
              </a:buClr>
              <a:defRPr sz="2800">
                <a:solidFill>
                  <a:schemeClr val="bg2"/>
                </a:solidFill>
              </a:defRPr>
            </a:lvl1pPr>
            <a:lvl2pPr>
              <a:spcBef>
                <a:spcPts val="1000"/>
              </a:spcBef>
              <a:buClr>
                <a:schemeClr val="bg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bg2"/>
              </a:buClr>
              <a:defRPr sz="2800">
                <a:solidFill>
                  <a:schemeClr val="bg2"/>
                </a:solidFill>
              </a:defRPr>
            </a:lvl1pPr>
            <a:lvl2pPr>
              <a:lnSpc>
                <a:spcPct val="110000"/>
              </a:lnSpc>
              <a:spcBef>
                <a:spcPts val="1000"/>
              </a:spcBef>
              <a:buClr>
                <a:schemeClr val="bg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a:xfrm>
            <a:off x="1669775" y="6525320"/>
            <a:ext cx="936763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a:p>
        </p:txBody>
      </p:sp>
      <p:sp>
        <p:nvSpPr>
          <p:cNvPr id="8" name="Platshållare för datum 4">
            <a:extLst>
              <a:ext uri="{FF2B5EF4-FFF2-40B4-BE49-F238E27FC236}">
                <a16:creationId xmlns:a16="http://schemas.microsoft.com/office/drawing/2014/main" id="{977FB61D-B955-2B9F-074D-81DF54168375}"/>
              </a:ext>
            </a:extLst>
          </p:cNvPr>
          <p:cNvSpPr>
            <a:spLocks noGrp="1"/>
          </p:cNvSpPr>
          <p:nvPr>
            <p:ph type="dt" sz="half" idx="10"/>
          </p:nvPr>
        </p:nvSpPr>
        <p:spPr>
          <a:xfrm>
            <a:off x="584754" y="6525320"/>
            <a:ext cx="1085021" cy="365125"/>
          </a:xfrm>
          <a:prstGeom prst="rect">
            <a:avLst/>
          </a:prstGeom>
        </p:spPr>
        <p:txBody>
          <a:bodyPr/>
          <a:lstStyle/>
          <a:p>
            <a:fld id="{3556A118-873A-4B52-9003-0908E6B2540D}" type="datetime1">
              <a:rPr lang="sv-SE" smtClean="0"/>
              <a:t>2024-06-25</a:t>
            </a:fld>
            <a:endParaRPr lang="sv-SE"/>
          </a:p>
        </p:txBody>
      </p:sp>
      <p:sp>
        <p:nvSpPr>
          <p:cNvPr id="9" name="Platshållare för datum 3">
            <a:extLst>
              <a:ext uri="{FF2B5EF4-FFF2-40B4-BE49-F238E27FC236}">
                <a16:creationId xmlns:a16="http://schemas.microsoft.com/office/drawing/2014/main" id="{8FC0B61D-7C97-F933-FE5D-D75EED9056F8}"/>
              </a:ext>
            </a:extLst>
          </p:cNvPr>
          <p:cNvSpPr txBox="1">
            <a:spLocks/>
          </p:cNvSpPr>
          <p:nvPr userDrawn="1"/>
        </p:nvSpPr>
        <p:spPr>
          <a:xfrm>
            <a:off x="609600" y="6530791"/>
            <a:ext cx="1060175" cy="354182"/>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317976-8A7C-4CAB-BF0F-0DC203C803A3}" type="datetime1">
              <a:rPr lang="sv-SE" smtClean="0"/>
              <a:pPr/>
              <a:t>2024-06-25</a:t>
            </a:fld>
            <a:endParaRPr lang="sv-SE"/>
          </a:p>
        </p:txBody>
      </p:sp>
      <p:sp>
        <p:nvSpPr>
          <p:cNvPr id="10" name="Platshållare för bildnummer 5">
            <a:extLst>
              <a:ext uri="{FF2B5EF4-FFF2-40B4-BE49-F238E27FC236}">
                <a16:creationId xmlns:a16="http://schemas.microsoft.com/office/drawing/2014/main" id="{225F7BBE-36A5-C806-7DFF-266F0BB893C6}"/>
              </a:ext>
            </a:extLst>
          </p:cNvPr>
          <p:cNvSpPr txBox="1">
            <a:spLocks/>
          </p:cNvSpPr>
          <p:nvPr userDrawn="1"/>
        </p:nvSpPr>
        <p:spPr>
          <a:xfrm>
            <a:off x="11226248" y="6513520"/>
            <a:ext cx="679180" cy="38872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30AA7-F777-4CAC-8CCC-AEA20B9348DC}" type="slidenum">
              <a:rPr lang="sv-SE" smtClean="0"/>
              <a:pPr/>
              <a:t>‹#›</a:t>
            </a:fld>
            <a:endParaRPr lang="sv-SE"/>
          </a:p>
        </p:txBody>
      </p:sp>
    </p:spTree>
    <p:extLst>
      <p:ext uri="{BB962C8B-B14F-4D97-AF65-F5344CB8AC3E}">
        <p14:creationId xmlns:p14="http://schemas.microsoft.com/office/powerpoint/2010/main" val="4766876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D2AB036-DCCD-4091-86D3-9356430B4B4E}"/>
              </a:ext>
            </a:extLst>
          </p:cNvPr>
          <p:cNvSpPr>
            <a:spLocks noGrp="1"/>
          </p:cNvSpPr>
          <p:nvPr>
            <p:ph type="title"/>
          </p:nvPr>
        </p:nvSpPr>
        <p:spPr>
          <a:xfrm>
            <a:off x="609600" y="360000"/>
            <a:ext cx="10972800" cy="735153"/>
          </a:xfrm>
          <a:prstGeom prst="rect">
            <a:avLst/>
          </a:prstGeom>
        </p:spPr>
        <p:txBody>
          <a:bodyPr vert="horz" lIns="91440" tIns="45720" rIns="91440" bIns="45720" rtlCol="0" anchor="t" anchorCtr="0">
            <a:noAutofit/>
          </a:bodyPr>
          <a:lstStyle/>
          <a:p>
            <a:r>
              <a:rPr lang="en-US"/>
              <a:t>Klicka här för </a:t>
            </a:r>
            <a:r>
              <a:rPr lang="en-US" err="1"/>
              <a:t>att</a:t>
            </a:r>
            <a:r>
              <a:rPr lang="en-US"/>
              <a:t> </a:t>
            </a:r>
            <a:r>
              <a:rPr lang="en-US" err="1"/>
              <a:t>ändra</a:t>
            </a:r>
            <a:r>
              <a:rPr lang="en-US"/>
              <a:t> </a:t>
            </a:r>
            <a:r>
              <a:rPr lang="en-US" err="1"/>
              <a:t>rubrikformat</a:t>
            </a:r>
            <a:endParaRPr lang="en-US"/>
          </a:p>
        </p:txBody>
      </p:sp>
      <p:sp>
        <p:nvSpPr>
          <p:cNvPr id="3" name="Platshållare för text 2">
            <a:extLst>
              <a:ext uri="{FF2B5EF4-FFF2-40B4-BE49-F238E27FC236}">
                <a16:creationId xmlns:a16="http://schemas.microsoft.com/office/drawing/2014/main" id="{71996A95-48E2-4F6F-83D8-7449B280FD95}"/>
              </a:ext>
            </a:extLst>
          </p:cNvPr>
          <p:cNvSpPr>
            <a:spLocks noGrp="1"/>
          </p:cNvSpPr>
          <p:nvPr>
            <p:ph type="body" idx="1"/>
          </p:nvPr>
        </p:nvSpPr>
        <p:spPr>
          <a:xfrm>
            <a:off x="609600" y="1201479"/>
            <a:ext cx="10972800" cy="4924685"/>
          </a:xfrm>
          <a:prstGeom prst="rect">
            <a:avLst/>
          </a:prstGeom>
        </p:spPr>
        <p:txBody>
          <a:bodyPr vert="horz" lIns="91440" tIns="45720" rIns="91440" bIns="45720" rtlCol="0">
            <a:noAutofit/>
          </a:bodyPr>
          <a:lstStyle/>
          <a:p>
            <a:pPr lvl="0"/>
            <a:r>
              <a:rPr lang="en-US"/>
              <a:t>Klicka här för att ändra format på bakgrundstexten</a:t>
            </a:r>
          </a:p>
          <a:p>
            <a:pPr lvl="1"/>
            <a:r>
              <a:rPr lang="en-US"/>
              <a:t>Nivå två</a:t>
            </a:r>
          </a:p>
          <a:p>
            <a:pPr lvl="2"/>
            <a:r>
              <a:rPr lang="en-US" err="1"/>
              <a:t>Nivå</a:t>
            </a:r>
            <a:r>
              <a:rPr lang="en-US"/>
              <a:t> </a:t>
            </a:r>
            <a:r>
              <a:rPr lang="en-US" err="1"/>
              <a:t>tre</a:t>
            </a:r>
            <a:endParaRPr lang="en-US"/>
          </a:p>
        </p:txBody>
      </p:sp>
      <p:sp>
        <p:nvSpPr>
          <p:cNvPr id="4" name="Platshållare för datum 3">
            <a:extLst>
              <a:ext uri="{FF2B5EF4-FFF2-40B4-BE49-F238E27FC236}">
                <a16:creationId xmlns:a16="http://schemas.microsoft.com/office/drawing/2014/main" id="{AA9493F9-282B-4097-A7AF-FB6F8D34651D}"/>
              </a:ext>
            </a:extLst>
          </p:cNvPr>
          <p:cNvSpPr>
            <a:spLocks noGrp="1"/>
          </p:cNvSpPr>
          <p:nvPr>
            <p:ph type="dt" sz="half" idx="2"/>
          </p:nvPr>
        </p:nvSpPr>
        <p:spPr>
          <a:xfrm>
            <a:off x="584754" y="6525320"/>
            <a:ext cx="9607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CA4B8-A0BB-4502-821F-7B06CCF7898B}" type="datetime1">
              <a:rPr lang="sv-SE" smtClean="0"/>
              <a:t>2024-06-25</a:t>
            </a:fld>
            <a:endParaRPr lang="sv-SE"/>
          </a:p>
        </p:txBody>
      </p:sp>
      <p:sp>
        <p:nvSpPr>
          <p:cNvPr id="6" name="Platshållare för bildnummer 5">
            <a:extLst>
              <a:ext uri="{FF2B5EF4-FFF2-40B4-BE49-F238E27FC236}">
                <a16:creationId xmlns:a16="http://schemas.microsoft.com/office/drawing/2014/main" id="{BE3D0A82-13FD-4CDE-95C7-C0163891E983}"/>
              </a:ext>
            </a:extLst>
          </p:cNvPr>
          <p:cNvSpPr>
            <a:spLocks noGrp="1"/>
          </p:cNvSpPr>
          <p:nvPr>
            <p:ph type="sldNum" sz="quarter" idx="4"/>
          </p:nvPr>
        </p:nvSpPr>
        <p:spPr>
          <a:xfrm>
            <a:off x="11226248" y="6525320"/>
            <a:ext cx="6791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30AA7-F777-4CAC-8CCC-AEA20B9348DC}" type="slidenum">
              <a:rPr lang="sv-SE" smtClean="0"/>
              <a:t>‹#›</a:t>
            </a:fld>
            <a:endParaRPr lang="sv-SE"/>
          </a:p>
        </p:txBody>
      </p:sp>
      <p:pic>
        <p:nvPicPr>
          <p:cNvPr id="7" name="Bildobjekt 5">
            <a:extLst>
              <a:ext uri="{FF2B5EF4-FFF2-40B4-BE49-F238E27FC236}">
                <a16:creationId xmlns:a16="http://schemas.microsoft.com/office/drawing/2014/main" id="{F7A0A58A-FC56-47DC-BCC8-CE51EE2570FE}"/>
              </a:ext>
            </a:extLst>
          </p:cNvPr>
          <p:cNvPicPr>
            <a:picLocks noChangeAspect="1" noChangeArrowheads="1"/>
          </p:cNvPicPr>
          <p:nvPr userDrawn="1"/>
        </p:nvPicPr>
        <p:blipFill>
          <a:blip r:embed="rId31" cstate="screen">
            <a:extLst>
              <a:ext uri="{28A0092B-C50C-407E-A947-70E740481C1C}">
                <a14:useLocalDpi xmlns:a14="http://schemas.microsoft.com/office/drawing/2010/main" val="0"/>
              </a:ext>
            </a:extLst>
          </a:blip>
          <a:srcRect l="2496" t="2553"/>
          <a:stretch>
            <a:fillRect/>
          </a:stretch>
        </p:blipFill>
        <p:spPr bwMode="auto">
          <a:xfrm>
            <a:off x="-12700" y="5457"/>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objekt 10">
            <a:extLst>
              <a:ext uri="{FF2B5EF4-FFF2-40B4-BE49-F238E27FC236}">
                <a16:creationId xmlns:a16="http://schemas.microsoft.com/office/drawing/2014/main" id="{8D341EC8-D59E-2394-5413-AB70A2CA75C4}"/>
              </a:ext>
            </a:extLst>
          </p:cNvPr>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262516603"/>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93" r:id="rId3"/>
    <p:sldLayoutId id="2147483685" r:id="rId4"/>
    <p:sldLayoutId id="2147483676" r:id="rId5"/>
    <p:sldLayoutId id="2147483686" r:id="rId6"/>
    <p:sldLayoutId id="2147483671" r:id="rId7"/>
    <p:sldLayoutId id="2147483679" r:id="rId8"/>
    <p:sldLayoutId id="2147483688" r:id="rId9"/>
    <p:sldLayoutId id="2147483664" r:id="rId10"/>
    <p:sldLayoutId id="2147483689" r:id="rId11"/>
    <p:sldLayoutId id="2147483666" r:id="rId12"/>
    <p:sldLayoutId id="2147483663" r:id="rId13"/>
    <p:sldLayoutId id="2147483682" r:id="rId14"/>
    <p:sldLayoutId id="2147483687" r:id="rId15"/>
    <p:sldLayoutId id="2147483692" r:id="rId16"/>
    <p:sldLayoutId id="2147483690" r:id="rId17"/>
    <p:sldLayoutId id="2147483691" r:id="rId18"/>
    <p:sldLayoutId id="2147483665" r:id="rId19"/>
    <p:sldLayoutId id="2147483681" r:id="rId20"/>
    <p:sldLayoutId id="2147483680" r:id="rId21"/>
    <p:sldLayoutId id="2147483667" r:id="rId22"/>
    <p:sldLayoutId id="2147483670" r:id="rId23"/>
    <p:sldLayoutId id="2147483683" r:id="rId24"/>
    <p:sldLayoutId id="2147483684" r:id="rId25"/>
    <p:sldLayoutId id="2147483694" r:id="rId26"/>
    <p:sldLayoutId id="2147483695" r:id="rId27"/>
    <p:sldLayoutId id="2147483696" r:id="rId28"/>
    <p:sldLayoutId id="2147483697" r:id="rId29"/>
  </p:sldLayoutIdLst>
  <p:hf sldNum="0" hdr="0" ftr="0" dt="0"/>
  <p:txStyles>
    <p:titleStyle>
      <a:lvl1pPr algn="l" defTabSz="914400" rtl="0" eaLnBrk="1" latinLnBrk="0" hangingPunct="1">
        <a:lnSpc>
          <a:spcPct val="11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5.xml"/><Relationship Id="rId1" Type="http://schemas.openxmlformats.org/officeDocument/2006/relationships/tags" Target="../tags/tag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5.xml"/><Relationship Id="rId1" Type="http://schemas.openxmlformats.org/officeDocument/2006/relationships/tags" Target="../tags/tag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5.xml"/><Relationship Id="rId1" Type="http://schemas.openxmlformats.org/officeDocument/2006/relationships/tags" Target="../tags/tag1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9.xml"/><Relationship Id="rId7" Type="http://schemas.openxmlformats.org/officeDocument/2006/relationships/diagramColors" Target="../diagrams/colors6.xml"/><Relationship Id="rId2" Type="http://schemas.openxmlformats.org/officeDocument/2006/relationships/slideLayout" Target="../slideLayouts/slideLayout5.xml"/><Relationship Id="rId1" Type="http://schemas.openxmlformats.org/officeDocument/2006/relationships/tags" Target="../tags/tag16.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slide" Target="slide12.xml"/></Relationships>
</file>

<file path=ppt/slides/_rels/slide1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10.xml"/><Relationship Id="rId7" Type="http://schemas.openxmlformats.org/officeDocument/2006/relationships/diagramColors" Target="../diagrams/colors7.xml"/><Relationship Id="rId2" Type="http://schemas.openxmlformats.org/officeDocument/2006/relationships/slideLayout" Target="../slideLayouts/slideLayout5.xml"/><Relationship Id="rId1" Type="http://schemas.openxmlformats.org/officeDocument/2006/relationships/tags" Target="../tags/tag1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slide" Target="slide12.xml"/></Relationships>
</file>

<file path=ppt/slides/_rels/slide17.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11.xml"/><Relationship Id="rId7" Type="http://schemas.openxmlformats.org/officeDocument/2006/relationships/diagramColors" Target="../diagrams/colors8.xml"/><Relationship Id="rId2" Type="http://schemas.openxmlformats.org/officeDocument/2006/relationships/slideLayout" Target="../slideLayouts/slideLayout5.xml"/><Relationship Id="rId1" Type="http://schemas.openxmlformats.org/officeDocument/2006/relationships/tags" Target="../tags/tag18.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slide" Target="slide1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slideLayout" Target="../slideLayouts/slideLayout5.xml"/><Relationship Id="rId1" Type="http://schemas.openxmlformats.org/officeDocument/2006/relationships/tags" Target="../tags/tag1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5.xml"/><Relationship Id="rId1" Type="http://schemas.openxmlformats.org/officeDocument/2006/relationships/tags" Target="../tags/tag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notesSlide" Target="../notesSlides/notesSlide14.xml"/><Relationship Id="rId7" Type="http://schemas.openxmlformats.org/officeDocument/2006/relationships/diagramColors" Target="../diagrams/colors11.xml"/><Relationship Id="rId2" Type="http://schemas.openxmlformats.org/officeDocument/2006/relationships/slideLayout" Target="../slideLayouts/slideLayout5.xml"/><Relationship Id="rId1" Type="http://schemas.openxmlformats.org/officeDocument/2006/relationships/tags" Target="../tags/tag21.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2.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notesSlide" Target="../notesSlides/notesSlide15.xml"/><Relationship Id="rId7" Type="http://schemas.openxmlformats.org/officeDocument/2006/relationships/diagramColors" Target="../diagrams/colors12.xml"/><Relationship Id="rId2" Type="http://schemas.openxmlformats.org/officeDocument/2006/relationships/slideLayout" Target="../slideLayouts/slideLayout5.xml"/><Relationship Id="rId1" Type="http://schemas.openxmlformats.org/officeDocument/2006/relationships/tags" Target="../tags/tag2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23.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notesSlide" Target="../notesSlides/notesSlide17.xml"/><Relationship Id="rId7" Type="http://schemas.openxmlformats.org/officeDocument/2006/relationships/diagramColors" Target="../diagrams/colors13.xml"/><Relationship Id="rId2" Type="http://schemas.openxmlformats.org/officeDocument/2006/relationships/slideLayout" Target="../slideLayouts/slideLayout5.xml"/><Relationship Id="rId1" Type="http://schemas.openxmlformats.org/officeDocument/2006/relationships/tags" Target="../tags/tag24.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6.xml"/><Relationship Id="rId7" Type="http://schemas.openxmlformats.org/officeDocument/2006/relationships/diagramColors" Target="../diagrams/colors2.xml"/><Relationship Id="rId2" Type="http://schemas.openxmlformats.org/officeDocument/2006/relationships/slideLayout" Target="../slideLayouts/slideLayout5.xml"/><Relationship Id="rId1" Type="http://schemas.openxmlformats.org/officeDocument/2006/relationships/tags" Target="../tags/tag1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ruta 15">
            <a:extLst>
              <a:ext uri="{FF2B5EF4-FFF2-40B4-BE49-F238E27FC236}">
                <a16:creationId xmlns:a16="http://schemas.microsoft.com/office/drawing/2014/main" id="{E2EB2A01-F2BF-4B5D-76AD-74050F76ADC3}"/>
              </a:ext>
            </a:extLst>
          </p:cNvPr>
          <p:cNvSpPr txBox="1"/>
          <p:nvPr/>
        </p:nvSpPr>
        <p:spPr>
          <a:xfrm>
            <a:off x="1094196" y="930247"/>
            <a:ext cx="10003606" cy="1200329"/>
          </a:xfrm>
          <a:prstGeom prst="rect">
            <a:avLst/>
          </a:prstGeom>
          <a:noFill/>
        </p:spPr>
        <p:txBody>
          <a:bodyPr wrap="square" rtlCol="0">
            <a:spAutoFit/>
          </a:bodyPr>
          <a:lstStyle/>
          <a:p>
            <a:pPr algn="ctr"/>
            <a:r>
              <a:rPr lang="sv-SE" sz="3600" b="1" i="0" u="none" strike="noStrike" dirty="0">
                <a:solidFill>
                  <a:srgbClr val="307C8E"/>
                </a:solidFill>
                <a:effectLst/>
                <a:latin typeface="Public Sans" pitchFamily="50" charset="0"/>
              </a:rPr>
              <a:t>DISTANSMOTTAGNING HABILITERING </a:t>
            </a:r>
          </a:p>
          <a:p>
            <a:pPr algn="ctr"/>
            <a:r>
              <a:rPr lang="sv-SE" sz="3600" b="1" i="0" u="none" strike="noStrike" dirty="0">
                <a:solidFill>
                  <a:srgbClr val="307C8E"/>
                </a:solidFill>
                <a:effectLst/>
                <a:latin typeface="Public Sans" pitchFamily="50" charset="0"/>
              </a:rPr>
              <a:t>SKÅNE</a:t>
            </a:r>
            <a:r>
              <a:rPr lang="sv-SE" sz="3600" b="0" i="0" dirty="0">
                <a:solidFill>
                  <a:srgbClr val="000000"/>
                </a:solidFill>
                <a:effectLst/>
                <a:latin typeface="Public Sans" pitchFamily="50" charset="0"/>
              </a:rPr>
              <a:t>​</a:t>
            </a:r>
            <a:endParaRPr lang="sv-SE" sz="8000" b="1" dirty="0">
              <a:solidFill>
                <a:schemeClr val="accent1"/>
              </a:solidFill>
              <a:latin typeface="+mj-lt"/>
            </a:endParaRPr>
          </a:p>
        </p:txBody>
      </p:sp>
      <p:pic>
        <p:nvPicPr>
          <p:cNvPr id="15" name="Bildobjekt 14" descr="Region Skånes logotyp - avsändarinformation ">
            <a:extLst>
              <a:ext uri="{FF2B5EF4-FFF2-40B4-BE49-F238E27FC236}">
                <a16:creationId xmlns:a16="http://schemas.microsoft.com/office/drawing/2014/main" id="{89EA138E-8602-7547-D632-B08E807144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0319" y="2689874"/>
            <a:ext cx="2951361" cy="2732314"/>
          </a:xfrm>
          <a:prstGeom prst="rect">
            <a:avLst/>
          </a:prstGeom>
          <a:noFill/>
        </p:spPr>
      </p:pic>
    </p:spTree>
    <p:custDataLst>
      <p:tags r:id="rId1"/>
    </p:custDataLst>
    <p:extLst>
      <p:ext uri="{BB962C8B-B14F-4D97-AF65-F5344CB8AC3E}">
        <p14:creationId xmlns:p14="http://schemas.microsoft.com/office/powerpoint/2010/main" val="1804465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D9415F-5863-41E1-BA34-31D418800CDD}"/>
              </a:ext>
            </a:extLst>
          </p:cNvPr>
          <p:cNvSpPr>
            <a:spLocks noGrp="1"/>
          </p:cNvSpPr>
          <p:nvPr>
            <p:ph type="title"/>
          </p:nvPr>
        </p:nvSpPr>
        <p:spPr>
          <a:xfrm>
            <a:off x="463660" y="835467"/>
            <a:ext cx="10972800" cy="745786"/>
          </a:xfrm>
        </p:spPr>
        <p:txBody>
          <a:bodyPr/>
          <a:lstStyle/>
          <a:p>
            <a:r>
              <a:rPr lang="sv-SE" dirty="0"/>
              <a:t>Digital första kontakt   </a:t>
            </a:r>
          </a:p>
        </p:txBody>
      </p:sp>
      <p:sp>
        <p:nvSpPr>
          <p:cNvPr id="9" name="object 3">
            <a:extLst>
              <a:ext uri="{FF2B5EF4-FFF2-40B4-BE49-F238E27FC236}">
                <a16:creationId xmlns:a16="http://schemas.microsoft.com/office/drawing/2014/main" id="{00C13432-CD8D-447A-B6CF-0C87888660A3}"/>
              </a:ext>
            </a:extLst>
          </p:cNvPr>
          <p:cNvSpPr txBox="1"/>
          <p:nvPr/>
        </p:nvSpPr>
        <p:spPr>
          <a:xfrm>
            <a:off x="710706" y="1400340"/>
            <a:ext cx="4330700" cy="614014"/>
          </a:xfrm>
          <a:prstGeom prst="rect">
            <a:avLst/>
          </a:prstGeom>
        </p:spPr>
        <p:txBody>
          <a:bodyPr vert="horz" wrap="square" lIns="0" tIns="12700" rIns="0" bIns="0" rtlCol="0">
            <a:spAutoFit/>
          </a:bodyPr>
          <a:lstStyle/>
          <a:p>
            <a:pPr marL="12700" marR="42545">
              <a:lnSpc>
                <a:spcPct val="113700"/>
              </a:lnSpc>
              <a:spcBef>
                <a:spcPts val="100"/>
              </a:spcBef>
            </a:pPr>
            <a:endParaRPr lang="sv-SE" sz="1100" spc="-10">
              <a:latin typeface="Tahoma"/>
              <a:cs typeface="Tahoma"/>
            </a:endParaRPr>
          </a:p>
          <a:p>
            <a:pPr marL="12700" marR="42545">
              <a:lnSpc>
                <a:spcPct val="113700"/>
              </a:lnSpc>
              <a:spcBef>
                <a:spcPts val="100"/>
              </a:spcBef>
            </a:pPr>
            <a:endParaRPr lang="sv-SE" sz="1100" spc="-30">
              <a:latin typeface="Tahoma"/>
              <a:cs typeface="Tahoma"/>
            </a:endParaRPr>
          </a:p>
          <a:p>
            <a:pPr marL="12700" marR="42545">
              <a:lnSpc>
                <a:spcPct val="113700"/>
              </a:lnSpc>
              <a:spcBef>
                <a:spcPts val="100"/>
              </a:spcBef>
            </a:pPr>
            <a:endParaRPr sz="1200">
              <a:latin typeface="Tahoma"/>
              <a:cs typeface="Tahoma"/>
            </a:endParaRPr>
          </a:p>
        </p:txBody>
      </p:sp>
      <p:sp>
        <p:nvSpPr>
          <p:cNvPr id="3" name="textruta 2">
            <a:extLst>
              <a:ext uri="{FF2B5EF4-FFF2-40B4-BE49-F238E27FC236}">
                <a16:creationId xmlns:a16="http://schemas.microsoft.com/office/drawing/2014/main" id="{D1CBD77C-CA67-B23D-A095-F47B8D522ED5}"/>
              </a:ext>
            </a:extLst>
          </p:cNvPr>
          <p:cNvSpPr txBox="1"/>
          <p:nvPr/>
        </p:nvSpPr>
        <p:spPr>
          <a:xfrm>
            <a:off x="2717802" y="1208360"/>
            <a:ext cx="5156842" cy="338554"/>
          </a:xfrm>
          <a:prstGeom prst="rect">
            <a:avLst/>
          </a:prstGeom>
          <a:noFill/>
        </p:spPr>
        <p:txBody>
          <a:bodyPr wrap="square" lIns="91440" tIns="45720" rIns="91440" bIns="45720" rtlCol="0" anchor="t">
            <a:spAutoFit/>
          </a:bodyPr>
          <a:lstStyle/>
          <a:p>
            <a:endParaRPr lang="sv-SE" sz="1600" i="1"/>
          </a:p>
        </p:txBody>
      </p:sp>
      <p:grpSp>
        <p:nvGrpSpPr>
          <p:cNvPr id="34" name="Grupp 33">
            <a:extLst>
              <a:ext uri="{FF2B5EF4-FFF2-40B4-BE49-F238E27FC236}">
                <a16:creationId xmlns:a16="http://schemas.microsoft.com/office/drawing/2014/main" id="{A38E4D14-0677-ED90-4483-2D8FB510955B}"/>
              </a:ext>
            </a:extLst>
          </p:cNvPr>
          <p:cNvGrpSpPr/>
          <p:nvPr/>
        </p:nvGrpSpPr>
        <p:grpSpPr>
          <a:xfrm>
            <a:off x="537680" y="2332305"/>
            <a:ext cx="10972799" cy="1977440"/>
            <a:chOff x="358366" y="1320484"/>
            <a:chExt cx="10376094" cy="1977440"/>
          </a:xfrm>
        </p:grpSpPr>
        <p:sp>
          <p:nvSpPr>
            <p:cNvPr id="23" name="Frihandsfigur: Form 22">
              <a:extLst>
                <a:ext uri="{FF2B5EF4-FFF2-40B4-BE49-F238E27FC236}">
                  <a16:creationId xmlns:a16="http://schemas.microsoft.com/office/drawing/2014/main" id="{3D8C6427-5DC6-3076-3C3E-CF77F1131D86}"/>
                </a:ext>
              </a:extLst>
            </p:cNvPr>
            <p:cNvSpPr/>
            <p:nvPr/>
          </p:nvSpPr>
          <p:spPr>
            <a:xfrm>
              <a:off x="358366" y="1855149"/>
              <a:ext cx="1550675" cy="930405"/>
            </a:xfrm>
            <a:custGeom>
              <a:avLst/>
              <a:gdLst>
                <a:gd name="connsiteX0" fmla="*/ 0 w 1550675"/>
                <a:gd name="connsiteY0" fmla="*/ 93041 h 930405"/>
                <a:gd name="connsiteX1" fmla="*/ 93041 w 1550675"/>
                <a:gd name="connsiteY1" fmla="*/ 0 h 930405"/>
                <a:gd name="connsiteX2" fmla="*/ 1457635 w 1550675"/>
                <a:gd name="connsiteY2" fmla="*/ 0 h 930405"/>
                <a:gd name="connsiteX3" fmla="*/ 1550676 w 1550675"/>
                <a:gd name="connsiteY3" fmla="*/ 93041 h 930405"/>
                <a:gd name="connsiteX4" fmla="*/ 1550675 w 1550675"/>
                <a:gd name="connsiteY4" fmla="*/ 837365 h 930405"/>
                <a:gd name="connsiteX5" fmla="*/ 1457634 w 1550675"/>
                <a:gd name="connsiteY5" fmla="*/ 930406 h 930405"/>
                <a:gd name="connsiteX6" fmla="*/ 93041 w 1550675"/>
                <a:gd name="connsiteY6" fmla="*/ 930405 h 930405"/>
                <a:gd name="connsiteX7" fmla="*/ 0 w 1550675"/>
                <a:gd name="connsiteY7" fmla="*/ 837364 h 930405"/>
                <a:gd name="connsiteX8" fmla="*/ 0 w 1550675"/>
                <a:gd name="connsiteY8" fmla="*/ 93041 h 93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0675" h="930405">
                  <a:moveTo>
                    <a:pt x="0" y="93041"/>
                  </a:moveTo>
                  <a:cubicBezTo>
                    <a:pt x="0" y="41656"/>
                    <a:pt x="41656" y="0"/>
                    <a:pt x="93041" y="0"/>
                  </a:cubicBezTo>
                  <a:lnTo>
                    <a:pt x="1457635" y="0"/>
                  </a:lnTo>
                  <a:cubicBezTo>
                    <a:pt x="1509020" y="0"/>
                    <a:pt x="1550676" y="41656"/>
                    <a:pt x="1550676" y="93041"/>
                  </a:cubicBezTo>
                  <a:cubicBezTo>
                    <a:pt x="1550676" y="341149"/>
                    <a:pt x="1550675" y="589257"/>
                    <a:pt x="1550675" y="837365"/>
                  </a:cubicBezTo>
                  <a:cubicBezTo>
                    <a:pt x="1550675" y="888750"/>
                    <a:pt x="1509019" y="930406"/>
                    <a:pt x="1457634" y="930406"/>
                  </a:cubicBezTo>
                  <a:lnTo>
                    <a:pt x="93041" y="930405"/>
                  </a:lnTo>
                  <a:cubicBezTo>
                    <a:pt x="41656" y="930405"/>
                    <a:pt x="0" y="888749"/>
                    <a:pt x="0" y="837364"/>
                  </a:cubicBezTo>
                  <a:lnTo>
                    <a:pt x="0" y="930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161" tIns="69161" rIns="69161" bIns="69161" numCol="1" spcCol="1270" anchor="ctr" anchorCtr="0">
              <a:noAutofit/>
            </a:bodyPr>
            <a:lstStyle/>
            <a:p>
              <a:pPr marL="0" lvl="0" indent="0" algn="ctr" defTabSz="488950">
                <a:lnSpc>
                  <a:spcPct val="90000"/>
                </a:lnSpc>
                <a:spcBef>
                  <a:spcPct val="0"/>
                </a:spcBef>
                <a:spcAft>
                  <a:spcPct val="35000"/>
                </a:spcAft>
                <a:buNone/>
              </a:pPr>
              <a:r>
                <a:rPr lang="sv-SE" sz="1200" kern="1200"/>
                <a:t>Remiss inkommer</a:t>
              </a:r>
            </a:p>
          </p:txBody>
        </p:sp>
        <p:sp>
          <p:nvSpPr>
            <p:cNvPr id="24" name="Frihandsfigur: Form 23">
              <a:extLst>
                <a:ext uri="{FF2B5EF4-FFF2-40B4-BE49-F238E27FC236}">
                  <a16:creationId xmlns:a16="http://schemas.microsoft.com/office/drawing/2014/main" id="{BCE07F60-E37E-9E9C-40A9-D1B813E2F196}"/>
                </a:ext>
              </a:extLst>
            </p:cNvPr>
            <p:cNvSpPr/>
            <p:nvPr/>
          </p:nvSpPr>
          <p:spPr>
            <a:xfrm>
              <a:off x="2064109" y="2128068"/>
              <a:ext cx="328743" cy="384567"/>
            </a:xfrm>
            <a:custGeom>
              <a:avLst/>
              <a:gdLst>
                <a:gd name="connsiteX0" fmla="*/ 0 w 328743"/>
                <a:gd name="connsiteY0" fmla="*/ 76913 h 384567"/>
                <a:gd name="connsiteX1" fmla="*/ 164372 w 328743"/>
                <a:gd name="connsiteY1" fmla="*/ 76913 h 384567"/>
                <a:gd name="connsiteX2" fmla="*/ 164372 w 328743"/>
                <a:gd name="connsiteY2" fmla="*/ 0 h 384567"/>
                <a:gd name="connsiteX3" fmla="*/ 328743 w 328743"/>
                <a:gd name="connsiteY3" fmla="*/ 192284 h 384567"/>
                <a:gd name="connsiteX4" fmla="*/ 164372 w 328743"/>
                <a:gd name="connsiteY4" fmla="*/ 384567 h 384567"/>
                <a:gd name="connsiteX5" fmla="*/ 164372 w 328743"/>
                <a:gd name="connsiteY5" fmla="*/ 307654 h 384567"/>
                <a:gd name="connsiteX6" fmla="*/ 0 w 328743"/>
                <a:gd name="connsiteY6" fmla="*/ 307654 h 384567"/>
                <a:gd name="connsiteX7" fmla="*/ 0 w 328743"/>
                <a:gd name="connsiteY7" fmla="*/ 76913 h 384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8743" h="384567">
                  <a:moveTo>
                    <a:pt x="0" y="76913"/>
                  </a:moveTo>
                  <a:lnTo>
                    <a:pt x="164372" y="76913"/>
                  </a:lnTo>
                  <a:lnTo>
                    <a:pt x="164372" y="0"/>
                  </a:lnTo>
                  <a:lnTo>
                    <a:pt x="328743" y="192284"/>
                  </a:lnTo>
                  <a:lnTo>
                    <a:pt x="164372" y="384567"/>
                  </a:lnTo>
                  <a:lnTo>
                    <a:pt x="164372" y="307654"/>
                  </a:lnTo>
                  <a:lnTo>
                    <a:pt x="0" y="307654"/>
                  </a:lnTo>
                  <a:lnTo>
                    <a:pt x="0" y="7691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6913" rIns="98623" bIns="76913" numCol="1" spcCol="1270" anchor="ctr" anchorCtr="0">
              <a:noAutofit/>
            </a:bodyPr>
            <a:lstStyle/>
            <a:p>
              <a:pPr marL="0" lvl="0" indent="0" algn="ctr" defTabSz="400050">
                <a:lnSpc>
                  <a:spcPct val="90000"/>
                </a:lnSpc>
                <a:spcBef>
                  <a:spcPct val="0"/>
                </a:spcBef>
                <a:spcAft>
                  <a:spcPct val="35000"/>
                </a:spcAft>
                <a:buNone/>
              </a:pPr>
              <a:endParaRPr lang="sv-SE" sz="1000" kern="1200"/>
            </a:p>
          </p:txBody>
        </p:sp>
        <p:sp>
          <p:nvSpPr>
            <p:cNvPr id="25" name="Frihandsfigur: Form 24">
              <a:extLst>
                <a:ext uri="{FF2B5EF4-FFF2-40B4-BE49-F238E27FC236}">
                  <a16:creationId xmlns:a16="http://schemas.microsoft.com/office/drawing/2014/main" id="{66A1457F-8644-0F38-5236-6DFFC1E7CCBE}"/>
                </a:ext>
              </a:extLst>
            </p:cNvPr>
            <p:cNvSpPr/>
            <p:nvPr/>
          </p:nvSpPr>
          <p:spPr>
            <a:xfrm>
              <a:off x="2547920" y="1866545"/>
              <a:ext cx="1550675" cy="930405"/>
            </a:xfrm>
            <a:custGeom>
              <a:avLst/>
              <a:gdLst>
                <a:gd name="connsiteX0" fmla="*/ 0 w 1550675"/>
                <a:gd name="connsiteY0" fmla="*/ 93041 h 930405"/>
                <a:gd name="connsiteX1" fmla="*/ 93041 w 1550675"/>
                <a:gd name="connsiteY1" fmla="*/ 0 h 930405"/>
                <a:gd name="connsiteX2" fmla="*/ 1457635 w 1550675"/>
                <a:gd name="connsiteY2" fmla="*/ 0 h 930405"/>
                <a:gd name="connsiteX3" fmla="*/ 1550676 w 1550675"/>
                <a:gd name="connsiteY3" fmla="*/ 93041 h 930405"/>
                <a:gd name="connsiteX4" fmla="*/ 1550675 w 1550675"/>
                <a:gd name="connsiteY4" fmla="*/ 837365 h 930405"/>
                <a:gd name="connsiteX5" fmla="*/ 1457634 w 1550675"/>
                <a:gd name="connsiteY5" fmla="*/ 930406 h 930405"/>
                <a:gd name="connsiteX6" fmla="*/ 93041 w 1550675"/>
                <a:gd name="connsiteY6" fmla="*/ 930405 h 930405"/>
                <a:gd name="connsiteX7" fmla="*/ 0 w 1550675"/>
                <a:gd name="connsiteY7" fmla="*/ 837364 h 930405"/>
                <a:gd name="connsiteX8" fmla="*/ 0 w 1550675"/>
                <a:gd name="connsiteY8" fmla="*/ 93041 h 93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0675" h="930405">
                  <a:moveTo>
                    <a:pt x="0" y="93041"/>
                  </a:moveTo>
                  <a:cubicBezTo>
                    <a:pt x="0" y="41656"/>
                    <a:pt x="41656" y="0"/>
                    <a:pt x="93041" y="0"/>
                  </a:cubicBezTo>
                  <a:lnTo>
                    <a:pt x="1457635" y="0"/>
                  </a:lnTo>
                  <a:cubicBezTo>
                    <a:pt x="1509020" y="0"/>
                    <a:pt x="1550676" y="41656"/>
                    <a:pt x="1550676" y="93041"/>
                  </a:cubicBezTo>
                  <a:cubicBezTo>
                    <a:pt x="1550676" y="341149"/>
                    <a:pt x="1550675" y="589257"/>
                    <a:pt x="1550675" y="837365"/>
                  </a:cubicBezTo>
                  <a:cubicBezTo>
                    <a:pt x="1550675" y="888750"/>
                    <a:pt x="1509019" y="930406"/>
                    <a:pt x="1457634" y="930406"/>
                  </a:cubicBezTo>
                  <a:lnTo>
                    <a:pt x="93041" y="930405"/>
                  </a:lnTo>
                  <a:cubicBezTo>
                    <a:pt x="41656" y="930405"/>
                    <a:pt x="0" y="888749"/>
                    <a:pt x="0" y="837364"/>
                  </a:cubicBezTo>
                  <a:lnTo>
                    <a:pt x="0" y="930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161" tIns="69161" rIns="69161" bIns="69161" numCol="1" spcCol="1270" anchor="ctr" anchorCtr="0">
              <a:noAutofit/>
            </a:bodyPr>
            <a:lstStyle/>
            <a:p>
              <a:pPr marL="0" lvl="0" indent="0" algn="ctr" defTabSz="488950">
                <a:lnSpc>
                  <a:spcPct val="90000"/>
                </a:lnSpc>
                <a:spcBef>
                  <a:spcPct val="0"/>
                </a:spcBef>
                <a:spcAft>
                  <a:spcPct val="35000"/>
                </a:spcAft>
                <a:buNone/>
              </a:pPr>
              <a:endParaRPr lang="sv-SE" sz="1200" kern="1200"/>
            </a:p>
            <a:p>
              <a:pPr marL="0" lvl="0" indent="0" algn="ctr" defTabSz="488950">
                <a:lnSpc>
                  <a:spcPct val="90000"/>
                </a:lnSpc>
                <a:spcBef>
                  <a:spcPct val="0"/>
                </a:spcBef>
                <a:spcAft>
                  <a:spcPct val="35000"/>
                </a:spcAft>
                <a:buNone/>
              </a:pPr>
              <a:r>
                <a:rPr lang="sv-SE" sz="1200" kern="1200"/>
                <a:t>Kvalificerad brevkontakt via 1177</a:t>
              </a:r>
            </a:p>
          </p:txBody>
        </p:sp>
        <p:sp>
          <p:nvSpPr>
            <p:cNvPr id="26" name="Frihandsfigur: Form 25">
              <a:extLst>
                <a:ext uri="{FF2B5EF4-FFF2-40B4-BE49-F238E27FC236}">
                  <a16:creationId xmlns:a16="http://schemas.microsoft.com/office/drawing/2014/main" id="{2280EC39-A11A-E792-62A2-C313E679A322}"/>
                </a:ext>
              </a:extLst>
            </p:cNvPr>
            <p:cNvSpPr/>
            <p:nvPr/>
          </p:nvSpPr>
          <p:spPr>
            <a:xfrm>
              <a:off x="4253663" y="2124137"/>
              <a:ext cx="328743" cy="384567"/>
            </a:xfrm>
            <a:custGeom>
              <a:avLst/>
              <a:gdLst>
                <a:gd name="connsiteX0" fmla="*/ 0 w 328743"/>
                <a:gd name="connsiteY0" fmla="*/ 76913 h 384567"/>
                <a:gd name="connsiteX1" fmla="*/ 164372 w 328743"/>
                <a:gd name="connsiteY1" fmla="*/ 76913 h 384567"/>
                <a:gd name="connsiteX2" fmla="*/ 164372 w 328743"/>
                <a:gd name="connsiteY2" fmla="*/ 0 h 384567"/>
                <a:gd name="connsiteX3" fmla="*/ 328743 w 328743"/>
                <a:gd name="connsiteY3" fmla="*/ 192284 h 384567"/>
                <a:gd name="connsiteX4" fmla="*/ 164372 w 328743"/>
                <a:gd name="connsiteY4" fmla="*/ 384567 h 384567"/>
                <a:gd name="connsiteX5" fmla="*/ 164372 w 328743"/>
                <a:gd name="connsiteY5" fmla="*/ 307654 h 384567"/>
                <a:gd name="connsiteX6" fmla="*/ 0 w 328743"/>
                <a:gd name="connsiteY6" fmla="*/ 307654 h 384567"/>
                <a:gd name="connsiteX7" fmla="*/ 0 w 328743"/>
                <a:gd name="connsiteY7" fmla="*/ 76913 h 384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8743" h="384567">
                  <a:moveTo>
                    <a:pt x="0" y="76913"/>
                  </a:moveTo>
                  <a:lnTo>
                    <a:pt x="164372" y="76913"/>
                  </a:lnTo>
                  <a:lnTo>
                    <a:pt x="164372" y="0"/>
                  </a:lnTo>
                  <a:lnTo>
                    <a:pt x="328743" y="192284"/>
                  </a:lnTo>
                  <a:lnTo>
                    <a:pt x="164372" y="384567"/>
                  </a:lnTo>
                  <a:lnTo>
                    <a:pt x="164372" y="307654"/>
                  </a:lnTo>
                  <a:lnTo>
                    <a:pt x="0" y="307654"/>
                  </a:lnTo>
                  <a:lnTo>
                    <a:pt x="0" y="7691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6913" rIns="98623" bIns="76913" numCol="1" spcCol="1270" anchor="ctr" anchorCtr="0">
              <a:noAutofit/>
            </a:bodyPr>
            <a:lstStyle/>
            <a:p>
              <a:pPr marL="0" lvl="0" indent="0" algn="ctr" defTabSz="400050">
                <a:lnSpc>
                  <a:spcPct val="90000"/>
                </a:lnSpc>
                <a:spcBef>
                  <a:spcPct val="0"/>
                </a:spcBef>
                <a:spcAft>
                  <a:spcPct val="35000"/>
                </a:spcAft>
                <a:buNone/>
              </a:pPr>
              <a:endParaRPr lang="sv-SE" sz="1000" kern="1200"/>
            </a:p>
          </p:txBody>
        </p:sp>
        <p:sp>
          <p:nvSpPr>
            <p:cNvPr id="27" name="Frihandsfigur: Form 26">
              <a:extLst>
                <a:ext uri="{FF2B5EF4-FFF2-40B4-BE49-F238E27FC236}">
                  <a16:creationId xmlns:a16="http://schemas.microsoft.com/office/drawing/2014/main" id="{D53D4D9A-C3EA-9D34-732B-523EFFA17FC8}"/>
                </a:ext>
              </a:extLst>
            </p:cNvPr>
            <p:cNvSpPr/>
            <p:nvPr/>
          </p:nvSpPr>
          <p:spPr>
            <a:xfrm>
              <a:off x="4742892" y="1855149"/>
              <a:ext cx="1550675" cy="930405"/>
            </a:xfrm>
            <a:custGeom>
              <a:avLst/>
              <a:gdLst>
                <a:gd name="connsiteX0" fmla="*/ 0 w 1550675"/>
                <a:gd name="connsiteY0" fmla="*/ 93041 h 930405"/>
                <a:gd name="connsiteX1" fmla="*/ 93041 w 1550675"/>
                <a:gd name="connsiteY1" fmla="*/ 0 h 930405"/>
                <a:gd name="connsiteX2" fmla="*/ 1457635 w 1550675"/>
                <a:gd name="connsiteY2" fmla="*/ 0 h 930405"/>
                <a:gd name="connsiteX3" fmla="*/ 1550676 w 1550675"/>
                <a:gd name="connsiteY3" fmla="*/ 93041 h 930405"/>
                <a:gd name="connsiteX4" fmla="*/ 1550675 w 1550675"/>
                <a:gd name="connsiteY4" fmla="*/ 837365 h 930405"/>
                <a:gd name="connsiteX5" fmla="*/ 1457634 w 1550675"/>
                <a:gd name="connsiteY5" fmla="*/ 930406 h 930405"/>
                <a:gd name="connsiteX6" fmla="*/ 93041 w 1550675"/>
                <a:gd name="connsiteY6" fmla="*/ 930405 h 930405"/>
                <a:gd name="connsiteX7" fmla="*/ 0 w 1550675"/>
                <a:gd name="connsiteY7" fmla="*/ 837364 h 930405"/>
                <a:gd name="connsiteX8" fmla="*/ 0 w 1550675"/>
                <a:gd name="connsiteY8" fmla="*/ 93041 h 93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0675" h="930405">
                  <a:moveTo>
                    <a:pt x="0" y="93041"/>
                  </a:moveTo>
                  <a:cubicBezTo>
                    <a:pt x="0" y="41656"/>
                    <a:pt x="41656" y="0"/>
                    <a:pt x="93041" y="0"/>
                  </a:cubicBezTo>
                  <a:lnTo>
                    <a:pt x="1457635" y="0"/>
                  </a:lnTo>
                  <a:cubicBezTo>
                    <a:pt x="1509020" y="0"/>
                    <a:pt x="1550676" y="41656"/>
                    <a:pt x="1550676" y="93041"/>
                  </a:cubicBezTo>
                  <a:cubicBezTo>
                    <a:pt x="1550676" y="341149"/>
                    <a:pt x="1550675" y="589257"/>
                    <a:pt x="1550675" y="837365"/>
                  </a:cubicBezTo>
                  <a:cubicBezTo>
                    <a:pt x="1550675" y="888750"/>
                    <a:pt x="1509019" y="930406"/>
                    <a:pt x="1457634" y="930406"/>
                  </a:cubicBezTo>
                  <a:lnTo>
                    <a:pt x="93041" y="930405"/>
                  </a:lnTo>
                  <a:cubicBezTo>
                    <a:pt x="41656" y="930405"/>
                    <a:pt x="0" y="888749"/>
                    <a:pt x="0" y="837364"/>
                  </a:cubicBezTo>
                  <a:lnTo>
                    <a:pt x="0" y="930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161" tIns="69161" rIns="69161" bIns="69161" numCol="1" spcCol="1270" anchor="ctr" anchorCtr="0">
              <a:noAutofit/>
            </a:bodyPr>
            <a:lstStyle/>
            <a:p>
              <a:pPr marL="0" lvl="0" indent="0" algn="ctr" defTabSz="488950">
                <a:lnSpc>
                  <a:spcPct val="90000"/>
                </a:lnSpc>
                <a:spcBef>
                  <a:spcPct val="0"/>
                </a:spcBef>
                <a:spcAft>
                  <a:spcPct val="35000"/>
                </a:spcAft>
                <a:buNone/>
              </a:pPr>
              <a:endParaRPr lang="sv-SE" sz="1200"/>
            </a:p>
            <a:p>
              <a:pPr marL="0" lvl="0" indent="0" algn="ctr" defTabSz="488950">
                <a:lnSpc>
                  <a:spcPct val="90000"/>
                </a:lnSpc>
                <a:spcBef>
                  <a:spcPct val="0"/>
                </a:spcBef>
                <a:spcAft>
                  <a:spcPct val="35000"/>
                </a:spcAft>
                <a:buNone/>
              </a:pPr>
              <a:r>
                <a:rPr lang="sv-SE" sz="1200" kern="1200"/>
                <a:t>Formulär 1 Blåappen - diagnoskunskap</a:t>
              </a:r>
            </a:p>
          </p:txBody>
        </p:sp>
        <p:sp>
          <p:nvSpPr>
            <p:cNvPr id="28" name="Frihandsfigur: Form 27">
              <a:extLst>
                <a:ext uri="{FF2B5EF4-FFF2-40B4-BE49-F238E27FC236}">
                  <a16:creationId xmlns:a16="http://schemas.microsoft.com/office/drawing/2014/main" id="{C55C58B9-1C98-9DFC-F240-C0DC925DAFCF}"/>
                </a:ext>
              </a:extLst>
            </p:cNvPr>
            <p:cNvSpPr/>
            <p:nvPr/>
          </p:nvSpPr>
          <p:spPr>
            <a:xfrm rot="1083068">
              <a:off x="8875276" y="2428629"/>
              <a:ext cx="349216" cy="384567"/>
            </a:xfrm>
            <a:custGeom>
              <a:avLst/>
              <a:gdLst>
                <a:gd name="connsiteX0" fmla="*/ 0 w 349216"/>
                <a:gd name="connsiteY0" fmla="*/ 76913 h 384567"/>
                <a:gd name="connsiteX1" fmla="*/ 174608 w 349216"/>
                <a:gd name="connsiteY1" fmla="*/ 76913 h 384567"/>
                <a:gd name="connsiteX2" fmla="*/ 174608 w 349216"/>
                <a:gd name="connsiteY2" fmla="*/ 0 h 384567"/>
                <a:gd name="connsiteX3" fmla="*/ 349216 w 349216"/>
                <a:gd name="connsiteY3" fmla="*/ 192284 h 384567"/>
                <a:gd name="connsiteX4" fmla="*/ 174608 w 349216"/>
                <a:gd name="connsiteY4" fmla="*/ 384567 h 384567"/>
                <a:gd name="connsiteX5" fmla="*/ 174608 w 349216"/>
                <a:gd name="connsiteY5" fmla="*/ 307654 h 384567"/>
                <a:gd name="connsiteX6" fmla="*/ 0 w 349216"/>
                <a:gd name="connsiteY6" fmla="*/ 307654 h 384567"/>
                <a:gd name="connsiteX7" fmla="*/ 0 w 349216"/>
                <a:gd name="connsiteY7" fmla="*/ 76913 h 384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216" h="384567">
                  <a:moveTo>
                    <a:pt x="0" y="76913"/>
                  </a:moveTo>
                  <a:lnTo>
                    <a:pt x="174608" y="76913"/>
                  </a:lnTo>
                  <a:lnTo>
                    <a:pt x="174608" y="0"/>
                  </a:lnTo>
                  <a:lnTo>
                    <a:pt x="349216" y="192284"/>
                  </a:lnTo>
                  <a:lnTo>
                    <a:pt x="174608" y="384567"/>
                  </a:lnTo>
                  <a:lnTo>
                    <a:pt x="174608" y="307654"/>
                  </a:lnTo>
                  <a:lnTo>
                    <a:pt x="0" y="307654"/>
                  </a:lnTo>
                  <a:lnTo>
                    <a:pt x="0" y="7691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76912" rIns="104765" bIns="76913" numCol="1" spcCol="1270" anchor="ctr" anchorCtr="0">
              <a:noAutofit/>
            </a:bodyPr>
            <a:lstStyle/>
            <a:p>
              <a:pPr marL="0" lvl="0" indent="0" algn="ctr" defTabSz="400050">
                <a:lnSpc>
                  <a:spcPct val="90000"/>
                </a:lnSpc>
                <a:spcBef>
                  <a:spcPct val="0"/>
                </a:spcBef>
                <a:spcAft>
                  <a:spcPct val="35000"/>
                </a:spcAft>
                <a:buNone/>
              </a:pPr>
              <a:endParaRPr lang="sv-SE" sz="1000" kern="1200"/>
            </a:p>
          </p:txBody>
        </p:sp>
        <p:sp>
          <p:nvSpPr>
            <p:cNvPr id="29" name="Frihandsfigur: Form 28">
              <a:extLst>
                <a:ext uri="{FF2B5EF4-FFF2-40B4-BE49-F238E27FC236}">
                  <a16:creationId xmlns:a16="http://schemas.microsoft.com/office/drawing/2014/main" id="{F940EC93-8549-4F22-1187-D5F03F6257F1}"/>
                </a:ext>
              </a:extLst>
            </p:cNvPr>
            <p:cNvSpPr/>
            <p:nvPr/>
          </p:nvSpPr>
          <p:spPr>
            <a:xfrm>
              <a:off x="9183785" y="2367519"/>
              <a:ext cx="1550675" cy="930405"/>
            </a:xfrm>
            <a:custGeom>
              <a:avLst/>
              <a:gdLst>
                <a:gd name="connsiteX0" fmla="*/ 0 w 1550675"/>
                <a:gd name="connsiteY0" fmla="*/ 93041 h 930405"/>
                <a:gd name="connsiteX1" fmla="*/ 93041 w 1550675"/>
                <a:gd name="connsiteY1" fmla="*/ 0 h 930405"/>
                <a:gd name="connsiteX2" fmla="*/ 1457635 w 1550675"/>
                <a:gd name="connsiteY2" fmla="*/ 0 h 930405"/>
                <a:gd name="connsiteX3" fmla="*/ 1550676 w 1550675"/>
                <a:gd name="connsiteY3" fmla="*/ 93041 h 930405"/>
                <a:gd name="connsiteX4" fmla="*/ 1550675 w 1550675"/>
                <a:gd name="connsiteY4" fmla="*/ 837365 h 930405"/>
                <a:gd name="connsiteX5" fmla="*/ 1457634 w 1550675"/>
                <a:gd name="connsiteY5" fmla="*/ 930406 h 930405"/>
                <a:gd name="connsiteX6" fmla="*/ 93041 w 1550675"/>
                <a:gd name="connsiteY6" fmla="*/ 930405 h 930405"/>
                <a:gd name="connsiteX7" fmla="*/ 0 w 1550675"/>
                <a:gd name="connsiteY7" fmla="*/ 837364 h 930405"/>
                <a:gd name="connsiteX8" fmla="*/ 0 w 1550675"/>
                <a:gd name="connsiteY8" fmla="*/ 93041 h 93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0675" h="930405">
                  <a:moveTo>
                    <a:pt x="0" y="93041"/>
                  </a:moveTo>
                  <a:cubicBezTo>
                    <a:pt x="0" y="41656"/>
                    <a:pt x="41656" y="0"/>
                    <a:pt x="93041" y="0"/>
                  </a:cubicBezTo>
                  <a:lnTo>
                    <a:pt x="1457635" y="0"/>
                  </a:lnTo>
                  <a:cubicBezTo>
                    <a:pt x="1509020" y="0"/>
                    <a:pt x="1550676" y="41656"/>
                    <a:pt x="1550676" y="93041"/>
                  </a:cubicBezTo>
                  <a:cubicBezTo>
                    <a:pt x="1550676" y="341149"/>
                    <a:pt x="1550675" y="589257"/>
                    <a:pt x="1550675" y="837365"/>
                  </a:cubicBezTo>
                  <a:cubicBezTo>
                    <a:pt x="1550675" y="888750"/>
                    <a:pt x="1509019" y="930406"/>
                    <a:pt x="1457634" y="930406"/>
                  </a:cubicBezTo>
                  <a:lnTo>
                    <a:pt x="93041" y="930405"/>
                  </a:lnTo>
                  <a:cubicBezTo>
                    <a:pt x="41656" y="930405"/>
                    <a:pt x="0" y="888749"/>
                    <a:pt x="0" y="837364"/>
                  </a:cubicBezTo>
                  <a:lnTo>
                    <a:pt x="0" y="93041"/>
                  </a:lnTo>
                  <a:close/>
                </a:path>
              </a:pathLst>
            </a:cu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161" tIns="69161" rIns="69161" bIns="69161" numCol="1" spcCol="1270" anchor="ctr" anchorCtr="0">
              <a:noAutofit/>
            </a:bodyPr>
            <a:lstStyle/>
            <a:p>
              <a:pPr marL="0" lvl="0" indent="0" algn="ctr" defTabSz="488950">
                <a:lnSpc>
                  <a:spcPct val="90000"/>
                </a:lnSpc>
                <a:spcBef>
                  <a:spcPct val="0"/>
                </a:spcBef>
                <a:spcAft>
                  <a:spcPct val="35000"/>
                </a:spcAft>
                <a:buNone/>
              </a:pPr>
              <a:r>
                <a:rPr lang="sv-SE" sz="1200" kern="1200"/>
                <a:t>Avslut</a:t>
              </a:r>
            </a:p>
          </p:txBody>
        </p:sp>
        <p:sp>
          <p:nvSpPr>
            <p:cNvPr id="30" name="Frihandsfigur: Form 29">
              <a:extLst>
                <a:ext uri="{FF2B5EF4-FFF2-40B4-BE49-F238E27FC236}">
                  <a16:creationId xmlns:a16="http://schemas.microsoft.com/office/drawing/2014/main" id="{20B68CF4-D1FA-57BB-02DF-D2DC0ABF945C}"/>
                </a:ext>
              </a:extLst>
            </p:cNvPr>
            <p:cNvSpPr/>
            <p:nvPr/>
          </p:nvSpPr>
          <p:spPr>
            <a:xfrm rot="19398220">
              <a:off x="8821657" y="1845200"/>
              <a:ext cx="369370" cy="405361"/>
            </a:xfrm>
            <a:custGeom>
              <a:avLst/>
              <a:gdLst>
                <a:gd name="connsiteX0" fmla="*/ 0 w 369370"/>
                <a:gd name="connsiteY0" fmla="*/ 81072 h 405361"/>
                <a:gd name="connsiteX1" fmla="*/ 184685 w 369370"/>
                <a:gd name="connsiteY1" fmla="*/ 81072 h 405361"/>
                <a:gd name="connsiteX2" fmla="*/ 184685 w 369370"/>
                <a:gd name="connsiteY2" fmla="*/ 0 h 405361"/>
                <a:gd name="connsiteX3" fmla="*/ 369370 w 369370"/>
                <a:gd name="connsiteY3" fmla="*/ 202681 h 405361"/>
                <a:gd name="connsiteX4" fmla="*/ 184685 w 369370"/>
                <a:gd name="connsiteY4" fmla="*/ 405361 h 405361"/>
                <a:gd name="connsiteX5" fmla="*/ 184685 w 369370"/>
                <a:gd name="connsiteY5" fmla="*/ 324289 h 405361"/>
                <a:gd name="connsiteX6" fmla="*/ 0 w 369370"/>
                <a:gd name="connsiteY6" fmla="*/ 324289 h 405361"/>
                <a:gd name="connsiteX7" fmla="*/ 0 w 369370"/>
                <a:gd name="connsiteY7" fmla="*/ 81072 h 40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9370" h="405361">
                  <a:moveTo>
                    <a:pt x="0" y="81072"/>
                  </a:moveTo>
                  <a:lnTo>
                    <a:pt x="184685" y="81072"/>
                  </a:lnTo>
                  <a:lnTo>
                    <a:pt x="184685" y="0"/>
                  </a:lnTo>
                  <a:lnTo>
                    <a:pt x="369370" y="202681"/>
                  </a:lnTo>
                  <a:lnTo>
                    <a:pt x="184685" y="405361"/>
                  </a:lnTo>
                  <a:lnTo>
                    <a:pt x="184685" y="324289"/>
                  </a:lnTo>
                  <a:lnTo>
                    <a:pt x="0" y="324289"/>
                  </a:lnTo>
                  <a:lnTo>
                    <a:pt x="0" y="81072"/>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1071" rIns="110811" bIns="81072" numCol="1" spcCol="1270" anchor="ctr" anchorCtr="0">
              <a:noAutofit/>
            </a:bodyPr>
            <a:lstStyle/>
            <a:p>
              <a:pPr marL="0" lvl="0" indent="0" algn="ctr" defTabSz="400050">
                <a:lnSpc>
                  <a:spcPct val="90000"/>
                </a:lnSpc>
                <a:spcBef>
                  <a:spcPct val="0"/>
                </a:spcBef>
                <a:spcAft>
                  <a:spcPct val="35000"/>
                </a:spcAft>
                <a:buNone/>
              </a:pPr>
              <a:endParaRPr lang="sv-SE" sz="1000" kern="1200"/>
            </a:p>
          </p:txBody>
        </p:sp>
        <p:sp>
          <p:nvSpPr>
            <p:cNvPr id="31" name="Frihandsfigur: Form 30">
              <a:extLst>
                <a:ext uri="{FF2B5EF4-FFF2-40B4-BE49-F238E27FC236}">
                  <a16:creationId xmlns:a16="http://schemas.microsoft.com/office/drawing/2014/main" id="{9E5A0F50-3CD5-B5EC-9D65-EE44E3419394}"/>
                </a:ext>
              </a:extLst>
            </p:cNvPr>
            <p:cNvSpPr/>
            <p:nvPr/>
          </p:nvSpPr>
          <p:spPr>
            <a:xfrm>
              <a:off x="9183785" y="1320484"/>
              <a:ext cx="1550675" cy="930405"/>
            </a:xfrm>
            <a:custGeom>
              <a:avLst/>
              <a:gdLst>
                <a:gd name="connsiteX0" fmla="*/ 0 w 1550675"/>
                <a:gd name="connsiteY0" fmla="*/ 93041 h 930405"/>
                <a:gd name="connsiteX1" fmla="*/ 93041 w 1550675"/>
                <a:gd name="connsiteY1" fmla="*/ 0 h 930405"/>
                <a:gd name="connsiteX2" fmla="*/ 1457635 w 1550675"/>
                <a:gd name="connsiteY2" fmla="*/ 0 h 930405"/>
                <a:gd name="connsiteX3" fmla="*/ 1550676 w 1550675"/>
                <a:gd name="connsiteY3" fmla="*/ 93041 h 930405"/>
                <a:gd name="connsiteX4" fmla="*/ 1550675 w 1550675"/>
                <a:gd name="connsiteY4" fmla="*/ 837365 h 930405"/>
                <a:gd name="connsiteX5" fmla="*/ 1457634 w 1550675"/>
                <a:gd name="connsiteY5" fmla="*/ 930406 h 930405"/>
                <a:gd name="connsiteX6" fmla="*/ 93041 w 1550675"/>
                <a:gd name="connsiteY6" fmla="*/ 930405 h 930405"/>
                <a:gd name="connsiteX7" fmla="*/ 0 w 1550675"/>
                <a:gd name="connsiteY7" fmla="*/ 837364 h 930405"/>
                <a:gd name="connsiteX8" fmla="*/ 0 w 1550675"/>
                <a:gd name="connsiteY8" fmla="*/ 93041 h 93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0675" h="930405">
                  <a:moveTo>
                    <a:pt x="0" y="93041"/>
                  </a:moveTo>
                  <a:cubicBezTo>
                    <a:pt x="0" y="41656"/>
                    <a:pt x="41656" y="0"/>
                    <a:pt x="93041" y="0"/>
                  </a:cubicBezTo>
                  <a:lnTo>
                    <a:pt x="1457635" y="0"/>
                  </a:lnTo>
                  <a:cubicBezTo>
                    <a:pt x="1509020" y="0"/>
                    <a:pt x="1550676" y="41656"/>
                    <a:pt x="1550676" y="93041"/>
                  </a:cubicBezTo>
                  <a:cubicBezTo>
                    <a:pt x="1550676" y="341149"/>
                    <a:pt x="1550675" y="589257"/>
                    <a:pt x="1550675" y="837365"/>
                  </a:cubicBezTo>
                  <a:cubicBezTo>
                    <a:pt x="1550675" y="888750"/>
                    <a:pt x="1509019" y="930406"/>
                    <a:pt x="1457634" y="930406"/>
                  </a:cubicBezTo>
                  <a:lnTo>
                    <a:pt x="93041" y="930405"/>
                  </a:lnTo>
                  <a:cubicBezTo>
                    <a:pt x="41656" y="930405"/>
                    <a:pt x="0" y="888749"/>
                    <a:pt x="0" y="837364"/>
                  </a:cubicBezTo>
                  <a:lnTo>
                    <a:pt x="0" y="93041"/>
                  </a:lnTo>
                  <a:close/>
                </a:path>
              </a:pathLst>
            </a:cu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161" tIns="69161" rIns="69161" bIns="69161" numCol="1" spcCol="1270" anchor="ctr" anchorCtr="0">
              <a:noAutofit/>
            </a:bodyPr>
            <a:lstStyle/>
            <a:p>
              <a:pPr marL="0" lvl="0" indent="0" algn="ctr" defTabSz="488950">
                <a:lnSpc>
                  <a:spcPct val="90000"/>
                </a:lnSpc>
                <a:spcBef>
                  <a:spcPct val="0"/>
                </a:spcBef>
                <a:spcAft>
                  <a:spcPct val="35000"/>
                </a:spcAft>
                <a:buNone/>
              </a:pPr>
              <a:endParaRPr lang="sv-SE" sz="1200"/>
            </a:p>
            <a:p>
              <a:pPr marL="0" lvl="0" indent="0" algn="ctr" defTabSz="488950">
                <a:lnSpc>
                  <a:spcPct val="90000"/>
                </a:lnSpc>
                <a:spcBef>
                  <a:spcPct val="0"/>
                </a:spcBef>
                <a:spcAft>
                  <a:spcPct val="35000"/>
                </a:spcAft>
                <a:buNone/>
              </a:pPr>
              <a:r>
                <a:rPr lang="sv-SE" sz="1200"/>
                <a:t>Planering genomförs</a:t>
              </a:r>
              <a:r>
                <a:rPr lang="sv-SE" sz="1200" kern="1200"/>
                <a:t> och insatser påbörjas</a:t>
              </a:r>
            </a:p>
          </p:txBody>
        </p:sp>
        <p:sp>
          <p:nvSpPr>
            <p:cNvPr id="32" name="Frihandsfigur: Form 31">
              <a:extLst>
                <a:ext uri="{FF2B5EF4-FFF2-40B4-BE49-F238E27FC236}">
                  <a16:creationId xmlns:a16="http://schemas.microsoft.com/office/drawing/2014/main" id="{C2AAFBBF-ACB8-A60A-A895-F3ECBE128E58}"/>
                </a:ext>
              </a:extLst>
            </p:cNvPr>
            <p:cNvSpPr/>
            <p:nvPr/>
          </p:nvSpPr>
          <p:spPr>
            <a:xfrm>
              <a:off x="6938753" y="1855149"/>
              <a:ext cx="1911632" cy="969046"/>
            </a:xfrm>
            <a:custGeom>
              <a:avLst/>
              <a:gdLst>
                <a:gd name="connsiteX0" fmla="*/ 0 w 1550675"/>
                <a:gd name="connsiteY0" fmla="*/ 93041 h 930405"/>
                <a:gd name="connsiteX1" fmla="*/ 93041 w 1550675"/>
                <a:gd name="connsiteY1" fmla="*/ 0 h 930405"/>
                <a:gd name="connsiteX2" fmla="*/ 1457635 w 1550675"/>
                <a:gd name="connsiteY2" fmla="*/ 0 h 930405"/>
                <a:gd name="connsiteX3" fmla="*/ 1550676 w 1550675"/>
                <a:gd name="connsiteY3" fmla="*/ 93041 h 930405"/>
                <a:gd name="connsiteX4" fmla="*/ 1550675 w 1550675"/>
                <a:gd name="connsiteY4" fmla="*/ 837365 h 930405"/>
                <a:gd name="connsiteX5" fmla="*/ 1457634 w 1550675"/>
                <a:gd name="connsiteY5" fmla="*/ 930406 h 930405"/>
                <a:gd name="connsiteX6" fmla="*/ 93041 w 1550675"/>
                <a:gd name="connsiteY6" fmla="*/ 930405 h 930405"/>
                <a:gd name="connsiteX7" fmla="*/ 0 w 1550675"/>
                <a:gd name="connsiteY7" fmla="*/ 837364 h 930405"/>
                <a:gd name="connsiteX8" fmla="*/ 0 w 1550675"/>
                <a:gd name="connsiteY8" fmla="*/ 93041 h 93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0675" h="930405">
                  <a:moveTo>
                    <a:pt x="0" y="93041"/>
                  </a:moveTo>
                  <a:cubicBezTo>
                    <a:pt x="0" y="41656"/>
                    <a:pt x="41656" y="0"/>
                    <a:pt x="93041" y="0"/>
                  </a:cubicBezTo>
                  <a:lnTo>
                    <a:pt x="1457635" y="0"/>
                  </a:lnTo>
                  <a:cubicBezTo>
                    <a:pt x="1509020" y="0"/>
                    <a:pt x="1550676" y="41656"/>
                    <a:pt x="1550676" y="93041"/>
                  </a:cubicBezTo>
                  <a:cubicBezTo>
                    <a:pt x="1550676" y="341149"/>
                    <a:pt x="1550675" y="589257"/>
                    <a:pt x="1550675" y="837365"/>
                  </a:cubicBezTo>
                  <a:cubicBezTo>
                    <a:pt x="1550675" y="888750"/>
                    <a:pt x="1509019" y="930406"/>
                    <a:pt x="1457634" y="930406"/>
                  </a:cubicBezTo>
                  <a:lnTo>
                    <a:pt x="93041" y="930405"/>
                  </a:lnTo>
                  <a:cubicBezTo>
                    <a:pt x="41656" y="930405"/>
                    <a:pt x="0" y="888749"/>
                    <a:pt x="0" y="837364"/>
                  </a:cubicBezTo>
                  <a:lnTo>
                    <a:pt x="0" y="930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161" tIns="69161" rIns="69161" bIns="69161" numCol="1" spcCol="1270" anchor="ctr" anchorCtr="0">
              <a:noAutofit/>
            </a:bodyPr>
            <a:lstStyle/>
            <a:p>
              <a:pPr marL="0" lvl="0" indent="0" algn="ctr" defTabSz="488950">
                <a:lnSpc>
                  <a:spcPct val="90000"/>
                </a:lnSpc>
                <a:spcBef>
                  <a:spcPct val="0"/>
                </a:spcBef>
                <a:spcAft>
                  <a:spcPct val="35000"/>
                </a:spcAft>
                <a:buNone/>
              </a:pPr>
              <a:endParaRPr lang="sv-SE" sz="1200" kern="1200" dirty="0"/>
            </a:p>
            <a:p>
              <a:pPr marL="0" lvl="0" indent="0" algn="ctr" defTabSz="488950">
                <a:lnSpc>
                  <a:spcPct val="90000"/>
                </a:lnSpc>
                <a:spcBef>
                  <a:spcPct val="0"/>
                </a:spcBef>
                <a:spcAft>
                  <a:spcPct val="35000"/>
                </a:spcAft>
                <a:buNone/>
              </a:pPr>
              <a:r>
                <a:rPr lang="sv-SE" sz="1200" kern="1200" dirty="0"/>
                <a:t>Formulär 2 </a:t>
              </a:r>
              <a:r>
                <a:rPr lang="sv-SE" sz="1200" kern="1200" dirty="0" err="1"/>
                <a:t>Blåappen</a:t>
              </a:r>
              <a:r>
                <a:rPr lang="sv-SE" sz="1200" kern="1200" dirty="0"/>
                <a:t> – Bedömning av habiliteringsbehov frågor</a:t>
              </a:r>
            </a:p>
          </p:txBody>
        </p:sp>
        <p:sp>
          <p:nvSpPr>
            <p:cNvPr id="33" name="Frihandsfigur: Form 32">
              <a:extLst>
                <a:ext uri="{FF2B5EF4-FFF2-40B4-BE49-F238E27FC236}">
                  <a16:creationId xmlns:a16="http://schemas.microsoft.com/office/drawing/2014/main" id="{7FD7DEF6-20CE-8E58-D622-4811573FF104}"/>
                </a:ext>
              </a:extLst>
            </p:cNvPr>
            <p:cNvSpPr/>
            <p:nvPr/>
          </p:nvSpPr>
          <p:spPr>
            <a:xfrm>
              <a:off x="6454053" y="2124136"/>
              <a:ext cx="328743" cy="384567"/>
            </a:xfrm>
            <a:custGeom>
              <a:avLst/>
              <a:gdLst>
                <a:gd name="connsiteX0" fmla="*/ 0 w 328743"/>
                <a:gd name="connsiteY0" fmla="*/ 76913 h 384567"/>
                <a:gd name="connsiteX1" fmla="*/ 164372 w 328743"/>
                <a:gd name="connsiteY1" fmla="*/ 76913 h 384567"/>
                <a:gd name="connsiteX2" fmla="*/ 164372 w 328743"/>
                <a:gd name="connsiteY2" fmla="*/ 0 h 384567"/>
                <a:gd name="connsiteX3" fmla="*/ 328743 w 328743"/>
                <a:gd name="connsiteY3" fmla="*/ 192284 h 384567"/>
                <a:gd name="connsiteX4" fmla="*/ 164372 w 328743"/>
                <a:gd name="connsiteY4" fmla="*/ 384567 h 384567"/>
                <a:gd name="connsiteX5" fmla="*/ 164372 w 328743"/>
                <a:gd name="connsiteY5" fmla="*/ 307654 h 384567"/>
                <a:gd name="connsiteX6" fmla="*/ 0 w 328743"/>
                <a:gd name="connsiteY6" fmla="*/ 307654 h 384567"/>
                <a:gd name="connsiteX7" fmla="*/ 0 w 328743"/>
                <a:gd name="connsiteY7" fmla="*/ 76913 h 384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8743" h="384567">
                  <a:moveTo>
                    <a:pt x="0" y="76913"/>
                  </a:moveTo>
                  <a:lnTo>
                    <a:pt x="164372" y="76913"/>
                  </a:lnTo>
                  <a:lnTo>
                    <a:pt x="164372" y="0"/>
                  </a:lnTo>
                  <a:lnTo>
                    <a:pt x="328743" y="192284"/>
                  </a:lnTo>
                  <a:lnTo>
                    <a:pt x="164372" y="384567"/>
                  </a:lnTo>
                  <a:lnTo>
                    <a:pt x="164372" y="307654"/>
                  </a:lnTo>
                  <a:lnTo>
                    <a:pt x="0" y="307654"/>
                  </a:lnTo>
                  <a:lnTo>
                    <a:pt x="0" y="7691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6913" rIns="98623" bIns="76913" numCol="1" spcCol="1270" anchor="ctr" anchorCtr="0">
              <a:noAutofit/>
            </a:bodyPr>
            <a:lstStyle/>
            <a:p>
              <a:pPr marL="0" lvl="0" indent="0" algn="ctr" defTabSz="400050">
                <a:lnSpc>
                  <a:spcPct val="90000"/>
                </a:lnSpc>
                <a:spcBef>
                  <a:spcPct val="0"/>
                </a:spcBef>
                <a:spcAft>
                  <a:spcPct val="35000"/>
                </a:spcAft>
                <a:buNone/>
              </a:pPr>
              <a:endParaRPr lang="sv-SE" sz="1000" kern="1200"/>
            </a:p>
          </p:txBody>
        </p:sp>
      </p:grpSp>
      <p:sp>
        <p:nvSpPr>
          <p:cNvPr id="4" name="Rektangel: rundade hörn 3">
            <a:extLst>
              <a:ext uri="{FF2B5EF4-FFF2-40B4-BE49-F238E27FC236}">
                <a16:creationId xmlns:a16="http://schemas.microsoft.com/office/drawing/2014/main" id="{A7C906A9-58AE-9927-459E-BA4175752304}"/>
              </a:ext>
            </a:extLst>
          </p:cNvPr>
          <p:cNvSpPr/>
          <p:nvPr/>
        </p:nvSpPr>
        <p:spPr>
          <a:xfrm>
            <a:off x="1127557" y="2899148"/>
            <a:ext cx="347952" cy="24720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a:t>1</a:t>
            </a:r>
          </a:p>
        </p:txBody>
      </p:sp>
      <p:sp>
        <p:nvSpPr>
          <p:cNvPr id="5" name="Rektangel: rundade hörn 4">
            <a:extLst>
              <a:ext uri="{FF2B5EF4-FFF2-40B4-BE49-F238E27FC236}">
                <a16:creationId xmlns:a16="http://schemas.microsoft.com/office/drawing/2014/main" id="{83AB2C4A-CF82-3A55-EF5D-7E16F4B006D2}"/>
              </a:ext>
            </a:extLst>
          </p:cNvPr>
          <p:cNvSpPr/>
          <p:nvPr/>
        </p:nvSpPr>
        <p:spPr>
          <a:xfrm>
            <a:off x="3252610" y="2899148"/>
            <a:ext cx="576746" cy="267982"/>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a:t>2</a:t>
            </a:r>
          </a:p>
        </p:txBody>
      </p:sp>
      <p:sp>
        <p:nvSpPr>
          <p:cNvPr id="6" name="Rektangel: rundade hörn 5">
            <a:extLst>
              <a:ext uri="{FF2B5EF4-FFF2-40B4-BE49-F238E27FC236}">
                <a16:creationId xmlns:a16="http://schemas.microsoft.com/office/drawing/2014/main" id="{6CEE0DAC-8C8B-4D89-549D-A48011FA1527}"/>
              </a:ext>
            </a:extLst>
          </p:cNvPr>
          <p:cNvSpPr/>
          <p:nvPr/>
        </p:nvSpPr>
        <p:spPr>
          <a:xfrm>
            <a:off x="5491631" y="2887684"/>
            <a:ext cx="494131" cy="269055"/>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a:t>3</a:t>
            </a:r>
          </a:p>
        </p:txBody>
      </p:sp>
      <p:sp>
        <p:nvSpPr>
          <p:cNvPr id="7" name="Rektangel: rundade hörn 6">
            <a:extLst>
              <a:ext uri="{FF2B5EF4-FFF2-40B4-BE49-F238E27FC236}">
                <a16:creationId xmlns:a16="http://schemas.microsoft.com/office/drawing/2014/main" id="{562C9967-459D-3465-352A-ADE284BDBB6B}"/>
              </a:ext>
            </a:extLst>
          </p:cNvPr>
          <p:cNvSpPr/>
          <p:nvPr/>
        </p:nvSpPr>
        <p:spPr>
          <a:xfrm>
            <a:off x="7661688" y="2899148"/>
            <a:ext cx="494131" cy="20695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a:t>4</a:t>
            </a:r>
          </a:p>
        </p:txBody>
      </p:sp>
      <p:sp>
        <p:nvSpPr>
          <p:cNvPr id="8" name="Rektangel: rundade hörn 7">
            <a:extLst>
              <a:ext uri="{FF2B5EF4-FFF2-40B4-BE49-F238E27FC236}">
                <a16:creationId xmlns:a16="http://schemas.microsoft.com/office/drawing/2014/main" id="{120CEAA9-94F1-A241-EC27-B86EFC4F6323}"/>
              </a:ext>
            </a:extLst>
          </p:cNvPr>
          <p:cNvSpPr/>
          <p:nvPr/>
        </p:nvSpPr>
        <p:spPr>
          <a:xfrm>
            <a:off x="9945544" y="2420667"/>
            <a:ext cx="745009" cy="200998"/>
          </a:xfrm>
          <a:prstGeom prst="round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dirty="0"/>
              <a:t>5a</a:t>
            </a:r>
          </a:p>
        </p:txBody>
      </p:sp>
      <p:sp>
        <p:nvSpPr>
          <p:cNvPr id="10" name="Rektangel: rundade hörn 9">
            <a:extLst>
              <a:ext uri="{FF2B5EF4-FFF2-40B4-BE49-F238E27FC236}">
                <a16:creationId xmlns:a16="http://schemas.microsoft.com/office/drawing/2014/main" id="{A0D7D473-2E24-5A1B-F0DD-EC9D0984D2C1}"/>
              </a:ext>
            </a:extLst>
          </p:cNvPr>
          <p:cNvSpPr/>
          <p:nvPr/>
        </p:nvSpPr>
        <p:spPr>
          <a:xfrm>
            <a:off x="9888845" y="3460173"/>
            <a:ext cx="499184" cy="215074"/>
          </a:xfrm>
          <a:prstGeom prst="round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a:t>5b</a:t>
            </a:r>
          </a:p>
        </p:txBody>
      </p:sp>
    </p:spTree>
    <p:custDataLst>
      <p:tags r:id="rId1"/>
    </p:custDataLst>
    <p:extLst>
      <p:ext uri="{BB962C8B-B14F-4D97-AF65-F5344CB8AC3E}">
        <p14:creationId xmlns:p14="http://schemas.microsoft.com/office/powerpoint/2010/main" val="1068092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C6113-C4FB-D835-9F7F-1BB77DDE48C3}"/>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FF45759-7A00-5FDF-4497-8EA9A0D258F7}"/>
              </a:ext>
            </a:extLst>
          </p:cNvPr>
          <p:cNvSpPr>
            <a:spLocks noGrp="1"/>
          </p:cNvSpPr>
          <p:nvPr>
            <p:ph type="title"/>
          </p:nvPr>
        </p:nvSpPr>
        <p:spPr>
          <a:xfrm>
            <a:off x="609600" y="146807"/>
            <a:ext cx="10972800" cy="745786"/>
          </a:xfrm>
        </p:spPr>
        <p:txBody>
          <a:bodyPr/>
          <a:lstStyle/>
          <a:p>
            <a:r>
              <a:rPr lang="sv-SE" err="1"/>
              <a:t>Patientbrev</a:t>
            </a:r>
            <a:r>
              <a:rPr lang="sv-SE"/>
              <a:t> i 1177</a:t>
            </a:r>
          </a:p>
        </p:txBody>
      </p:sp>
      <p:sp>
        <p:nvSpPr>
          <p:cNvPr id="3" name="Platshållare för innehåll 2">
            <a:extLst>
              <a:ext uri="{FF2B5EF4-FFF2-40B4-BE49-F238E27FC236}">
                <a16:creationId xmlns:a16="http://schemas.microsoft.com/office/drawing/2014/main" id="{528B6AD4-7CB7-9975-E6C3-6733B92C2B62}"/>
              </a:ext>
            </a:extLst>
          </p:cNvPr>
          <p:cNvSpPr>
            <a:spLocks noGrp="1"/>
          </p:cNvSpPr>
          <p:nvPr>
            <p:ph idx="1"/>
          </p:nvPr>
        </p:nvSpPr>
        <p:spPr>
          <a:xfrm>
            <a:off x="364854" y="1798857"/>
            <a:ext cx="5365173" cy="2648452"/>
          </a:xfrm>
        </p:spPr>
        <p:txBody>
          <a:bodyPr/>
          <a:lstStyle/>
          <a:p>
            <a:pPr marL="0" indent="0">
              <a:lnSpc>
                <a:spcPct val="150000"/>
              </a:lnSpc>
              <a:spcBef>
                <a:spcPts val="600"/>
              </a:spcBef>
              <a:spcAft>
                <a:spcPts val="800"/>
              </a:spcAft>
              <a:buNone/>
            </a:pPr>
            <a:r>
              <a:rPr lang="sv-SE" sz="2000" b="1">
                <a:effectLst/>
                <a:latin typeface="+mj-lt"/>
                <a:ea typeface="Calibri" panose="020F0502020204030204" pitchFamily="34" charset="0"/>
                <a:cs typeface="Times New Roman" panose="02020603050405020304" pitchFamily="18" charset="0"/>
              </a:rPr>
              <a:t>Välkomnande</a:t>
            </a:r>
            <a:endParaRPr lang="sv-SE" sz="2000" b="1">
              <a:latin typeface="+mj-lt"/>
              <a:ea typeface="Calibri" panose="020F0502020204030204" pitchFamily="34" charset="0"/>
              <a:cs typeface="Times New Roman" panose="02020603050405020304" pitchFamily="18" charset="0"/>
            </a:endParaRPr>
          </a:p>
          <a:p>
            <a:pPr marL="0" indent="0">
              <a:lnSpc>
                <a:spcPct val="150000"/>
              </a:lnSpc>
              <a:spcBef>
                <a:spcPts val="600"/>
              </a:spcBef>
              <a:spcAft>
                <a:spcPts val="800"/>
              </a:spcAft>
              <a:buNone/>
            </a:pPr>
            <a:r>
              <a:rPr lang="sv-SE" sz="2000" b="1">
                <a:effectLst/>
                <a:latin typeface="+mj-lt"/>
                <a:ea typeface="Calibri" panose="020F0502020204030204" pitchFamily="34" charset="0"/>
                <a:cs typeface="Times New Roman" panose="02020603050405020304" pitchFamily="18" charset="0"/>
              </a:rPr>
              <a:t>Information om habiliteringen i filmformat </a:t>
            </a:r>
          </a:p>
          <a:p>
            <a:pPr marL="0" indent="0">
              <a:lnSpc>
                <a:spcPct val="150000"/>
              </a:lnSpc>
              <a:spcBef>
                <a:spcPts val="600"/>
              </a:spcBef>
              <a:spcAft>
                <a:spcPts val="800"/>
              </a:spcAft>
              <a:buNone/>
            </a:pPr>
            <a:r>
              <a:rPr lang="sv-SE" sz="2000" b="1">
                <a:effectLst/>
                <a:latin typeface="+mj-lt"/>
                <a:ea typeface="Calibri" panose="020F0502020204030204" pitchFamily="34" charset="0"/>
                <a:cs typeface="Times New Roman" panose="02020603050405020304" pitchFamily="18" charset="0"/>
              </a:rPr>
              <a:t>Vad händer nu?</a:t>
            </a:r>
            <a:r>
              <a:rPr lang="sv-SE" sz="2000">
                <a:effectLst/>
                <a:latin typeface="+mj-lt"/>
                <a:ea typeface="Calibri" panose="020F0502020204030204" pitchFamily="34" charset="0"/>
                <a:cs typeface="Times New Roman" panose="02020603050405020304" pitchFamily="18" charset="0"/>
              </a:rPr>
              <a:t> </a:t>
            </a:r>
          </a:p>
          <a:p>
            <a:pPr marL="0" indent="0">
              <a:lnSpc>
                <a:spcPct val="150000"/>
              </a:lnSpc>
              <a:spcBef>
                <a:spcPts val="600"/>
              </a:spcBef>
              <a:spcAft>
                <a:spcPts val="800"/>
              </a:spcAft>
              <a:buNone/>
            </a:pPr>
            <a:r>
              <a:rPr lang="sv-SE" sz="2000" b="1">
                <a:effectLst/>
                <a:latin typeface="+mj-lt"/>
                <a:ea typeface="Calibri" panose="020F0502020204030204" pitchFamily="34" charset="0"/>
                <a:cs typeface="Times New Roman" panose="02020603050405020304" pitchFamily="18" charset="0"/>
              </a:rPr>
              <a:t>Formulär via Blåappen</a:t>
            </a:r>
            <a:r>
              <a:rPr lang="sv-SE" sz="2000">
                <a:effectLst/>
                <a:latin typeface="+mj-lt"/>
                <a:ea typeface="Calibri" panose="020F0502020204030204" pitchFamily="34" charset="0"/>
                <a:cs typeface="Times New Roman" panose="02020603050405020304" pitchFamily="18" charset="0"/>
              </a:rPr>
              <a:t> </a:t>
            </a:r>
          </a:p>
          <a:p>
            <a:pPr marL="0" indent="0">
              <a:lnSpc>
                <a:spcPct val="150000"/>
              </a:lnSpc>
              <a:spcBef>
                <a:spcPts val="600"/>
              </a:spcBef>
              <a:spcAft>
                <a:spcPts val="800"/>
              </a:spcAft>
              <a:buNone/>
            </a:pPr>
            <a:r>
              <a:rPr lang="sv-SE" sz="2000">
                <a:effectLst/>
                <a:latin typeface="+mj-lt"/>
                <a:ea typeface="Calibri" panose="020F0502020204030204" pitchFamily="34" charset="0"/>
                <a:cs typeface="Times New Roman" panose="02020603050405020304" pitchFamily="18" charset="0"/>
              </a:rPr>
              <a:t> </a:t>
            </a:r>
          </a:p>
          <a:p>
            <a:pPr marL="0" indent="0">
              <a:lnSpc>
                <a:spcPct val="150000"/>
              </a:lnSpc>
              <a:spcBef>
                <a:spcPts val="600"/>
              </a:spcBef>
              <a:buNone/>
            </a:pPr>
            <a:endParaRPr lang="sv-SE" sz="2000">
              <a:latin typeface="+mj-lt"/>
            </a:endParaRPr>
          </a:p>
        </p:txBody>
      </p:sp>
      <p:sp>
        <p:nvSpPr>
          <p:cNvPr id="4" name="Ellips 3">
            <a:extLst>
              <a:ext uri="{FF2B5EF4-FFF2-40B4-BE49-F238E27FC236}">
                <a16:creationId xmlns:a16="http://schemas.microsoft.com/office/drawing/2014/main" id="{833568B4-F269-721D-F1D8-76BA07C234F9}"/>
              </a:ext>
            </a:extLst>
          </p:cNvPr>
          <p:cNvSpPr/>
          <p:nvPr/>
        </p:nvSpPr>
        <p:spPr>
          <a:xfrm>
            <a:off x="6461974" y="1433945"/>
            <a:ext cx="3378217" cy="3153796"/>
          </a:xfrm>
          <a:prstGeom prst="ellipse">
            <a:avLst/>
          </a:prstGeom>
          <a:effectLst>
            <a:outerShdw blurRad="76200" dir="18900000" sy="23000" kx="-1200000" algn="bl"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600"/>
              <a:t>Brevet kan anpassas baserat på mottagaren, men informationen är densamma </a:t>
            </a:r>
          </a:p>
        </p:txBody>
      </p:sp>
    </p:spTree>
    <p:custDataLst>
      <p:tags r:id="rId1"/>
    </p:custDataLst>
    <p:extLst>
      <p:ext uri="{BB962C8B-B14F-4D97-AF65-F5344CB8AC3E}">
        <p14:creationId xmlns:p14="http://schemas.microsoft.com/office/powerpoint/2010/main" val="3047472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545F7D-B303-530D-70B8-18D77161546B}"/>
              </a:ext>
            </a:extLst>
          </p:cNvPr>
          <p:cNvSpPr>
            <a:spLocks noGrp="1"/>
          </p:cNvSpPr>
          <p:nvPr>
            <p:ph type="title"/>
          </p:nvPr>
        </p:nvSpPr>
        <p:spPr/>
        <p:txBody>
          <a:bodyPr/>
          <a:lstStyle/>
          <a:p>
            <a:r>
              <a:rPr lang="sv-SE" dirty="0"/>
              <a:t>Frågor för bedömning av habiliteringsbehov </a:t>
            </a:r>
          </a:p>
        </p:txBody>
      </p:sp>
      <p:sp>
        <p:nvSpPr>
          <p:cNvPr id="3" name="Platshållare för innehåll 2">
            <a:extLst>
              <a:ext uri="{FF2B5EF4-FFF2-40B4-BE49-F238E27FC236}">
                <a16:creationId xmlns:a16="http://schemas.microsoft.com/office/drawing/2014/main" id="{A9865BCA-D3D0-493F-DA5B-651A13AF35A3}"/>
              </a:ext>
            </a:extLst>
          </p:cNvPr>
          <p:cNvSpPr>
            <a:spLocks noGrp="1"/>
          </p:cNvSpPr>
          <p:nvPr>
            <p:ph idx="1"/>
          </p:nvPr>
        </p:nvSpPr>
        <p:spPr>
          <a:xfrm>
            <a:off x="609600" y="1031794"/>
            <a:ext cx="10972800" cy="5679399"/>
          </a:xfrm>
        </p:spPr>
        <p:txBody>
          <a:bodyPr/>
          <a:lstStyle/>
          <a:p>
            <a:pPr marL="0" indent="0" algn="l" rtl="0" fontAlgn="base">
              <a:buNone/>
            </a:pPr>
            <a:r>
              <a:rPr lang="sv-SE" sz="1200" b="0" i="0">
                <a:solidFill>
                  <a:srgbClr val="000000"/>
                </a:solidFill>
                <a:effectLst/>
              </a:rPr>
              <a:t> </a:t>
            </a:r>
          </a:p>
          <a:p>
            <a:pPr marL="0" indent="0">
              <a:buNone/>
            </a:pPr>
            <a:endParaRPr lang="sv-SE" sz="1200"/>
          </a:p>
        </p:txBody>
      </p:sp>
      <p:sp>
        <p:nvSpPr>
          <p:cNvPr id="5" name="Rectangle 1">
            <a:extLst>
              <a:ext uri="{FF2B5EF4-FFF2-40B4-BE49-F238E27FC236}">
                <a16:creationId xmlns:a16="http://schemas.microsoft.com/office/drawing/2014/main" id="{186D5C1D-85C3-CBA8-FE24-7CDA7632A3BA}"/>
              </a:ext>
            </a:extLst>
          </p:cNvPr>
          <p:cNvSpPr>
            <a:spLocks noChangeArrowheads="1"/>
          </p:cNvSpPr>
          <p:nvPr/>
        </p:nvSpPr>
        <p:spPr bwMode="auto">
          <a:xfrm>
            <a:off x="0" y="167044"/>
            <a:ext cx="65" cy="12311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800" b="0" i="0" u="none" strike="noStrike" cap="none" normalizeH="0" baseline="0">
              <a:ln>
                <a:noFill/>
              </a:ln>
              <a:solidFill>
                <a:schemeClr val="tx1"/>
              </a:solidFill>
              <a:effectLst/>
              <a:latin typeface="Arial" panose="020B0604020202020204" pitchFamily="34" charset="0"/>
            </a:endParaRPr>
          </a:p>
        </p:txBody>
      </p:sp>
      <p:sp>
        <p:nvSpPr>
          <p:cNvPr id="2469" name="Ellips 3">
            <a:extLst>
              <a:ext uri="{FF2B5EF4-FFF2-40B4-BE49-F238E27FC236}">
                <a16:creationId xmlns:a16="http://schemas.microsoft.com/office/drawing/2014/main" id="{2C68D373-B8A3-4FF0-BF45-EFFD3DC53677}"/>
              </a:ext>
            </a:extLst>
          </p:cNvPr>
          <p:cNvSpPr/>
          <p:nvPr/>
        </p:nvSpPr>
        <p:spPr>
          <a:xfrm>
            <a:off x="844683" y="1926461"/>
            <a:ext cx="2575232" cy="2209772"/>
          </a:xfrm>
          <a:prstGeom prst="ellipse">
            <a:avLst/>
          </a:prstGeom>
          <a:ln>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2800"/>
              <a:t>Frågor i </a:t>
            </a:r>
            <a:r>
              <a:rPr lang="sv-SE" sz="2800" err="1"/>
              <a:t>Blåappen</a:t>
            </a:r>
            <a:endParaRPr lang="en-US" err="1"/>
          </a:p>
        </p:txBody>
      </p:sp>
      <p:graphicFrame>
        <p:nvGraphicFramePr>
          <p:cNvPr id="25" name="Diagram 24">
            <a:extLst>
              <a:ext uri="{FF2B5EF4-FFF2-40B4-BE49-F238E27FC236}">
                <a16:creationId xmlns:a16="http://schemas.microsoft.com/office/drawing/2014/main" id="{446A0E6F-6F5A-9818-A6AC-0DFE5E70792D}"/>
              </a:ext>
            </a:extLst>
          </p:cNvPr>
          <p:cNvGraphicFramePr/>
          <p:nvPr>
            <p:extLst>
              <p:ext uri="{D42A27DB-BD31-4B8C-83A1-F6EECF244321}">
                <p14:modId xmlns:p14="http://schemas.microsoft.com/office/powerpoint/2010/main" val="488247233"/>
              </p:ext>
            </p:extLst>
          </p:nvPr>
        </p:nvGraphicFramePr>
        <p:xfrm>
          <a:off x="3491815" y="1059870"/>
          <a:ext cx="8018684" cy="4088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95176892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545F7D-B303-530D-70B8-18D77161546B}"/>
              </a:ext>
            </a:extLst>
          </p:cNvPr>
          <p:cNvSpPr>
            <a:spLocks noGrp="1"/>
          </p:cNvSpPr>
          <p:nvPr>
            <p:ph type="title"/>
          </p:nvPr>
        </p:nvSpPr>
        <p:spPr/>
        <p:txBody>
          <a:bodyPr/>
          <a:lstStyle/>
          <a:p>
            <a:r>
              <a:rPr lang="sv-SE" dirty="0"/>
              <a:t>Frågor för bedömning av habiliteringsbehov </a:t>
            </a:r>
          </a:p>
        </p:txBody>
      </p:sp>
      <p:sp>
        <p:nvSpPr>
          <p:cNvPr id="3" name="Platshållare för innehåll 2">
            <a:extLst>
              <a:ext uri="{FF2B5EF4-FFF2-40B4-BE49-F238E27FC236}">
                <a16:creationId xmlns:a16="http://schemas.microsoft.com/office/drawing/2014/main" id="{A9865BCA-D3D0-493F-DA5B-651A13AF35A3}"/>
              </a:ext>
            </a:extLst>
          </p:cNvPr>
          <p:cNvSpPr>
            <a:spLocks noGrp="1"/>
          </p:cNvSpPr>
          <p:nvPr>
            <p:ph idx="1"/>
          </p:nvPr>
        </p:nvSpPr>
        <p:spPr>
          <a:xfrm>
            <a:off x="609600" y="1031794"/>
            <a:ext cx="10972800" cy="5679399"/>
          </a:xfrm>
        </p:spPr>
        <p:txBody>
          <a:bodyPr/>
          <a:lstStyle/>
          <a:p>
            <a:pPr marL="0" indent="0" algn="l" rtl="0" fontAlgn="base">
              <a:buNone/>
            </a:pPr>
            <a:r>
              <a:rPr lang="sv-SE" sz="1200" b="0" i="0">
                <a:solidFill>
                  <a:srgbClr val="000000"/>
                </a:solidFill>
                <a:effectLst/>
              </a:rPr>
              <a:t> </a:t>
            </a:r>
          </a:p>
          <a:p>
            <a:pPr marL="0" indent="0">
              <a:buNone/>
            </a:pPr>
            <a:endParaRPr lang="sv-SE" sz="1200"/>
          </a:p>
        </p:txBody>
      </p:sp>
      <p:sp>
        <p:nvSpPr>
          <p:cNvPr id="5" name="Rectangle 1">
            <a:extLst>
              <a:ext uri="{FF2B5EF4-FFF2-40B4-BE49-F238E27FC236}">
                <a16:creationId xmlns:a16="http://schemas.microsoft.com/office/drawing/2014/main" id="{186D5C1D-85C3-CBA8-FE24-7CDA7632A3BA}"/>
              </a:ext>
            </a:extLst>
          </p:cNvPr>
          <p:cNvSpPr>
            <a:spLocks noChangeArrowheads="1"/>
          </p:cNvSpPr>
          <p:nvPr/>
        </p:nvSpPr>
        <p:spPr bwMode="auto">
          <a:xfrm>
            <a:off x="0" y="167044"/>
            <a:ext cx="65" cy="12311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800" b="0" i="0" u="none" strike="noStrike" cap="none" normalizeH="0" baseline="0">
              <a:ln>
                <a:noFill/>
              </a:ln>
              <a:solidFill>
                <a:schemeClr val="tx1"/>
              </a:solidFill>
              <a:effectLst/>
              <a:latin typeface="Arial" panose="020B0604020202020204" pitchFamily="34" charset="0"/>
            </a:endParaRPr>
          </a:p>
        </p:txBody>
      </p:sp>
      <p:sp>
        <p:nvSpPr>
          <p:cNvPr id="2469" name="Ellips 3">
            <a:extLst>
              <a:ext uri="{FF2B5EF4-FFF2-40B4-BE49-F238E27FC236}">
                <a16:creationId xmlns:a16="http://schemas.microsoft.com/office/drawing/2014/main" id="{2C68D373-B8A3-4FF0-BF45-EFFD3DC53677}"/>
              </a:ext>
            </a:extLst>
          </p:cNvPr>
          <p:cNvSpPr/>
          <p:nvPr/>
        </p:nvSpPr>
        <p:spPr>
          <a:xfrm>
            <a:off x="853899" y="1788980"/>
            <a:ext cx="2575232" cy="2209772"/>
          </a:xfrm>
          <a:prstGeom prst="ellipse">
            <a:avLst/>
          </a:prstGeom>
          <a:ln>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2800"/>
              <a:t>Frågor i </a:t>
            </a:r>
            <a:r>
              <a:rPr lang="sv-SE" sz="2800" err="1"/>
              <a:t>Blåappen</a:t>
            </a:r>
            <a:endParaRPr lang="en-US" err="1"/>
          </a:p>
        </p:txBody>
      </p:sp>
      <p:graphicFrame>
        <p:nvGraphicFramePr>
          <p:cNvPr id="25" name="Diagram 24">
            <a:extLst>
              <a:ext uri="{FF2B5EF4-FFF2-40B4-BE49-F238E27FC236}">
                <a16:creationId xmlns:a16="http://schemas.microsoft.com/office/drawing/2014/main" id="{446A0E6F-6F5A-9818-A6AC-0DFE5E70792D}"/>
              </a:ext>
            </a:extLst>
          </p:cNvPr>
          <p:cNvGraphicFramePr/>
          <p:nvPr>
            <p:extLst>
              <p:ext uri="{D42A27DB-BD31-4B8C-83A1-F6EECF244321}">
                <p14:modId xmlns:p14="http://schemas.microsoft.com/office/powerpoint/2010/main" val="679201695"/>
              </p:ext>
            </p:extLst>
          </p:nvPr>
        </p:nvGraphicFramePr>
        <p:xfrm>
          <a:off x="3563716" y="1028701"/>
          <a:ext cx="8018684" cy="4088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ktangel: rundade hörn 8">
            <a:hlinkClick r:id="rId8" action="ppaction://hlinksldjump" highlightClick="1"/>
            <a:extLst>
              <a:ext uri="{FF2B5EF4-FFF2-40B4-BE49-F238E27FC236}">
                <a16:creationId xmlns:a16="http://schemas.microsoft.com/office/drawing/2014/main" id="{939C5CBA-80CA-A88F-23E5-907DCD2ACD7E}"/>
              </a:ext>
            </a:extLst>
          </p:cNvPr>
          <p:cNvSpPr/>
          <p:nvPr/>
        </p:nvSpPr>
        <p:spPr>
          <a:xfrm>
            <a:off x="3588427" y="1607815"/>
            <a:ext cx="8238272" cy="3955129"/>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150000"/>
              </a:lnSpc>
            </a:pPr>
            <a:r>
              <a:rPr lang="sv-SE" sz="1200" b="1">
                <a:solidFill>
                  <a:sysClr val="windowText" lastClr="000000"/>
                </a:solidFill>
                <a:effectLst/>
                <a:ea typeface="Calibri" panose="020F0502020204030204" pitchFamily="34" charset="0"/>
                <a:cs typeface="Times New Roman" panose="02020603050405020304" pitchFamily="18" charset="0"/>
              </a:rPr>
              <a:t>Hur vill du bli tilltalad? </a:t>
            </a:r>
            <a:br>
              <a:rPr lang="sv-SE" sz="1200">
                <a:solidFill>
                  <a:sysClr val="windowText" lastClr="000000"/>
                </a:solidFill>
                <a:effectLst/>
                <a:ea typeface="Calibri" panose="020F0502020204030204" pitchFamily="34" charset="0"/>
                <a:cs typeface="Times New Roman" panose="02020603050405020304" pitchFamily="18" charset="0"/>
              </a:rPr>
            </a:br>
            <a:r>
              <a:rPr lang="sv-SE" sz="1200" i="1">
                <a:solidFill>
                  <a:sysClr val="windowText" lastClr="000000"/>
                </a:solidFill>
                <a:effectLst/>
                <a:ea typeface="Calibri" panose="020F0502020204030204" pitchFamily="34" charset="0"/>
                <a:cs typeface="Times New Roman" panose="02020603050405020304" pitchFamily="18" charset="0"/>
              </a:rPr>
              <a:t>Han 		Hon 		Hen 	 	Annat (Ange vad)</a:t>
            </a:r>
            <a:r>
              <a:rPr lang="sv-SE" sz="1200">
                <a:solidFill>
                  <a:sysClr val="windowText" lastClr="000000"/>
                </a:solidFill>
                <a:effectLst/>
                <a:ea typeface="Calibri" panose="020F0502020204030204" pitchFamily="34" charset="0"/>
                <a:cs typeface="Times New Roman" panose="02020603050405020304" pitchFamily="18" charset="0"/>
              </a:rPr>
              <a:t>  </a:t>
            </a:r>
          </a:p>
          <a:p>
            <a:pPr marL="457200">
              <a:lnSpc>
                <a:spcPct val="107000"/>
              </a:lnSpc>
            </a:pPr>
            <a:r>
              <a:rPr lang="sv-SE" sz="1200">
                <a:solidFill>
                  <a:sysClr val="windowText" lastClr="000000"/>
                </a:solidFill>
                <a:effectLst/>
                <a:ea typeface="Calibri" panose="020F0502020204030204" pitchFamily="34" charset="0"/>
                <a:cs typeface="Times New Roman" panose="02020603050405020304" pitchFamily="18" charset="0"/>
              </a:rPr>
              <a:t> </a:t>
            </a:r>
          </a:p>
          <a:p>
            <a:pPr lvl="0">
              <a:lnSpc>
                <a:spcPct val="150000"/>
              </a:lnSpc>
            </a:pPr>
            <a:r>
              <a:rPr lang="sv-SE" sz="1200" b="1">
                <a:solidFill>
                  <a:sysClr val="windowText" lastClr="000000"/>
                </a:solidFill>
                <a:effectLst/>
                <a:ea typeface="Calibri" panose="020F0502020204030204" pitchFamily="34" charset="0"/>
                <a:cs typeface="Times New Roman" panose="02020603050405020304" pitchFamily="18" charset="0"/>
              </a:rPr>
              <a:t>Hur vill du helst träffas? (Du kan välja flera alternativ)</a:t>
            </a:r>
          </a:p>
          <a:p>
            <a:pPr lvl="0">
              <a:lnSpc>
                <a:spcPct val="150000"/>
              </a:lnSpc>
            </a:pPr>
            <a:r>
              <a:rPr lang="sv-SE" sz="1200" i="1">
                <a:solidFill>
                  <a:sysClr val="windowText" lastClr="000000"/>
                </a:solidFill>
                <a:effectLst/>
                <a:ea typeface="Calibri" panose="020F0502020204030204" pitchFamily="34" charset="0"/>
                <a:cs typeface="Times New Roman" panose="02020603050405020304" pitchFamily="18" charset="0"/>
              </a:rPr>
              <a:t>Via video	Fysiskt 	Via telefon</a:t>
            </a:r>
            <a:r>
              <a:rPr lang="sv-SE" sz="1200">
                <a:solidFill>
                  <a:sysClr val="windowText" lastClr="000000"/>
                </a:solidFill>
                <a:effectLst/>
                <a:ea typeface="Calibri" panose="020F0502020204030204" pitchFamily="34" charset="0"/>
                <a:cs typeface="Times New Roman" panose="02020603050405020304" pitchFamily="18" charset="0"/>
              </a:rPr>
              <a:t> </a:t>
            </a:r>
          </a:p>
          <a:p>
            <a:pPr marL="457200">
              <a:lnSpc>
                <a:spcPct val="150000"/>
              </a:lnSpc>
            </a:pPr>
            <a:r>
              <a:rPr lang="sv-SE" sz="1200">
                <a:solidFill>
                  <a:sysClr val="windowText" lastClr="000000"/>
                </a:solidFill>
                <a:effectLst/>
                <a:ea typeface="Calibri" panose="020F0502020204030204" pitchFamily="34" charset="0"/>
                <a:cs typeface="Times New Roman" panose="02020603050405020304" pitchFamily="18" charset="0"/>
              </a:rPr>
              <a:t> </a:t>
            </a:r>
          </a:p>
          <a:p>
            <a:pPr lvl="0">
              <a:lnSpc>
                <a:spcPct val="150000"/>
              </a:lnSpc>
            </a:pPr>
            <a:r>
              <a:rPr lang="sv-SE" sz="1200" b="1">
                <a:solidFill>
                  <a:sysClr val="windowText" lastClr="000000"/>
                </a:solidFill>
                <a:effectLst/>
                <a:ea typeface="Calibri" panose="020F0502020204030204" pitchFamily="34" charset="0"/>
                <a:cs typeface="Times New Roman" panose="02020603050405020304" pitchFamily="18" charset="0"/>
              </a:rPr>
              <a:t>Hur vill du helst få information? (Du kan välja flera alternativ)</a:t>
            </a:r>
          </a:p>
          <a:p>
            <a:pPr lvl="0">
              <a:lnSpc>
                <a:spcPct val="150000"/>
              </a:lnSpc>
            </a:pPr>
            <a:r>
              <a:rPr lang="sv-SE" sz="1200" i="1">
                <a:solidFill>
                  <a:sysClr val="windowText" lastClr="000000"/>
                </a:solidFill>
                <a:effectLst/>
                <a:ea typeface="Calibri" panose="020F0502020204030204" pitchFamily="34" charset="0"/>
                <a:cs typeface="Times New Roman" panose="02020603050405020304" pitchFamily="18" charset="0"/>
              </a:rPr>
              <a:t>Muntligt	Skriftligt 	</a:t>
            </a:r>
            <a:r>
              <a:rPr lang="sv-SE" sz="1200" i="1">
                <a:solidFill>
                  <a:sysClr val="windowText" lastClr="000000"/>
                </a:solidFill>
                <a:ea typeface="Calibri" panose="020F0502020204030204" pitchFamily="34" charset="0"/>
                <a:cs typeface="Times New Roman" panose="02020603050405020304" pitchFamily="18" charset="0"/>
              </a:rPr>
              <a:t>V</a:t>
            </a:r>
            <a:r>
              <a:rPr lang="sv-SE" sz="1200" i="1">
                <a:solidFill>
                  <a:sysClr val="windowText" lastClr="000000"/>
                </a:solidFill>
                <a:effectLst/>
                <a:ea typeface="Calibri" panose="020F0502020204030204" pitchFamily="34" charset="0"/>
                <a:cs typeface="Times New Roman" panose="02020603050405020304" pitchFamily="18" charset="0"/>
              </a:rPr>
              <a:t>ia bilder 	  Via min stödperson 	     Annat (ange vad)</a:t>
            </a:r>
            <a:endParaRPr lang="sv-SE" sz="1200">
              <a:solidFill>
                <a:sysClr val="windowText" lastClr="000000"/>
              </a:solidFill>
              <a:effectLst/>
              <a:ea typeface="Calibri" panose="020F0502020204030204" pitchFamily="34" charset="0"/>
              <a:cs typeface="Times New Roman" panose="02020603050405020304" pitchFamily="18" charset="0"/>
            </a:endParaRPr>
          </a:p>
          <a:p>
            <a:pPr marL="457200">
              <a:lnSpc>
                <a:spcPct val="150000"/>
              </a:lnSpc>
            </a:pPr>
            <a:r>
              <a:rPr lang="sv-SE" sz="1200" i="1">
                <a:solidFill>
                  <a:sysClr val="windowText" lastClr="000000"/>
                </a:solidFill>
                <a:effectLst/>
                <a:ea typeface="Calibri" panose="020F0502020204030204" pitchFamily="34" charset="0"/>
                <a:cs typeface="Times New Roman" panose="02020603050405020304" pitchFamily="18" charset="0"/>
              </a:rPr>
              <a:t> </a:t>
            </a:r>
            <a:endParaRPr lang="sv-SE" sz="1200">
              <a:solidFill>
                <a:sysClr val="windowText" lastClr="000000"/>
              </a:solidFill>
              <a:effectLst/>
              <a:ea typeface="Calibri" panose="020F0502020204030204" pitchFamily="34" charset="0"/>
              <a:cs typeface="Times New Roman" panose="02020603050405020304" pitchFamily="18" charset="0"/>
            </a:endParaRPr>
          </a:p>
          <a:p>
            <a:pPr lvl="0">
              <a:lnSpc>
                <a:spcPct val="150000"/>
              </a:lnSpc>
              <a:spcAft>
                <a:spcPts val="800"/>
              </a:spcAft>
            </a:pPr>
            <a:r>
              <a:rPr lang="sv-SE" sz="1200" b="1">
                <a:solidFill>
                  <a:sysClr val="windowText" lastClr="000000"/>
                </a:solidFill>
                <a:effectLst/>
                <a:ea typeface="Arial" panose="020B0604020202020204" pitchFamily="34" charset="0"/>
                <a:cs typeface="Times New Roman" panose="02020603050405020304" pitchFamily="18" charset="0"/>
              </a:rPr>
              <a:t>Jag behöver bli förberedd inför besök genom: (Du kan välja flera alternativ)</a:t>
            </a:r>
            <a:endParaRPr lang="sv-SE" sz="1200" b="1">
              <a:solidFill>
                <a:sysClr val="windowText" lastClr="000000"/>
              </a:solidFill>
              <a:effectLst/>
              <a:ea typeface="Calibri" panose="020F0502020204030204" pitchFamily="34" charset="0"/>
              <a:cs typeface="Times New Roman" panose="02020603050405020304" pitchFamily="18" charset="0"/>
            </a:endParaRPr>
          </a:p>
          <a:p>
            <a:pPr lvl="0">
              <a:lnSpc>
                <a:spcPct val="150000"/>
              </a:lnSpc>
              <a:spcAft>
                <a:spcPts val="800"/>
              </a:spcAft>
            </a:pPr>
            <a:r>
              <a:rPr lang="sv-SE" sz="1200" i="1">
                <a:solidFill>
                  <a:sysClr val="windowText" lastClr="000000"/>
                </a:solidFill>
                <a:effectLst/>
                <a:ea typeface="Arial" panose="020B0604020202020204" pitchFamily="34" charset="0"/>
                <a:cs typeface="Times New Roman" panose="02020603050405020304" pitchFamily="18" charset="0"/>
              </a:rPr>
              <a:t>Bild på personal   	Bild på rummet  	Bild på utsidan av huset  </a:t>
            </a:r>
            <a:r>
              <a:rPr lang="sv-SE" sz="1200" i="1">
                <a:solidFill>
                  <a:sysClr val="windowText" lastClr="000000"/>
                </a:solidFill>
                <a:ea typeface="Arial" panose="020B0604020202020204" pitchFamily="34" charset="0"/>
                <a:cs typeface="Times New Roman" panose="02020603050405020304" pitchFamily="18" charset="0"/>
              </a:rPr>
              <a:t>	</a:t>
            </a:r>
            <a:r>
              <a:rPr lang="sv-SE" sz="1200" i="1" err="1">
                <a:solidFill>
                  <a:sysClr val="windowText" lastClr="000000"/>
                </a:solidFill>
                <a:effectLst/>
                <a:ea typeface="Arial" panose="020B0604020202020204" pitchFamily="34" charset="0"/>
                <a:cs typeface="Times New Roman" panose="02020603050405020304" pitchFamily="18" charset="0"/>
              </a:rPr>
              <a:t>Bildstöd</a:t>
            </a:r>
            <a:r>
              <a:rPr lang="sv-SE" sz="1200" i="1">
                <a:solidFill>
                  <a:sysClr val="windowText" lastClr="000000"/>
                </a:solidFill>
                <a:effectLst/>
                <a:ea typeface="Arial" panose="020B0604020202020204" pitchFamily="34" charset="0"/>
                <a:cs typeface="Times New Roman" panose="02020603050405020304" pitchFamily="18" charset="0"/>
              </a:rPr>
              <a:t> för att veta vad som ska 												hända under mötet</a:t>
            </a:r>
            <a:r>
              <a:rPr lang="sv-SE" sz="1200">
                <a:solidFill>
                  <a:sysClr val="windowText" lastClr="000000"/>
                </a:solidFill>
                <a:effectLst/>
                <a:ea typeface="Arial" panose="020B0604020202020204" pitchFamily="34" charset="0"/>
                <a:cs typeface="Times New Roman" panose="02020603050405020304" pitchFamily="18" charset="0"/>
              </a:rPr>
              <a:t> </a:t>
            </a:r>
            <a:br>
              <a:rPr lang="sv-SE" sz="1200">
                <a:solidFill>
                  <a:sysClr val="windowText" lastClr="000000"/>
                </a:solidFill>
                <a:effectLst/>
                <a:ea typeface="Calibri" panose="020F0502020204030204" pitchFamily="34" charset="0"/>
                <a:cs typeface="Times New Roman" panose="02020603050405020304" pitchFamily="18" charset="0"/>
              </a:rPr>
            </a:br>
            <a:endParaRPr lang="sv-SE" sz="1200">
              <a:solidFill>
                <a:sysClr val="windowText" lastClr="000000"/>
              </a:solidFill>
              <a:effectLst/>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76072148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545F7D-B303-530D-70B8-18D77161546B}"/>
              </a:ext>
            </a:extLst>
          </p:cNvPr>
          <p:cNvSpPr>
            <a:spLocks noGrp="1"/>
          </p:cNvSpPr>
          <p:nvPr>
            <p:ph type="title"/>
          </p:nvPr>
        </p:nvSpPr>
        <p:spPr/>
        <p:txBody>
          <a:bodyPr/>
          <a:lstStyle/>
          <a:p>
            <a:r>
              <a:rPr lang="sv-SE" dirty="0"/>
              <a:t>Frågor för bedömning av habiliteringsbehov </a:t>
            </a:r>
          </a:p>
        </p:txBody>
      </p:sp>
      <p:sp>
        <p:nvSpPr>
          <p:cNvPr id="3" name="Platshållare för innehåll 2">
            <a:extLst>
              <a:ext uri="{FF2B5EF4-FFF2-40B4-BE49-F238E27FC236}">
                <a16:creationId xmlns:a16="http://schemas.microsoft.com/office/drawing/2014/main" id="{A9865BCA-D3D0-493F-DA5B-651A13AF35A3}"/>
              </a:ext>
            </a:extLst>
          </p:cNvPr>
          <p:cNvSpPr>
            <a:spLocks noGrp="1"/>
          </p:cNvSpPr>
          <p:nvPr>
            <p:ph idx="1"/>
          </p:nvPr>
        </p:nvSpPr>
        <p:spPr>
          <a:xfrm>
            <a:off x="609600" y="1031794"/>
            <a:ext cx="10972800" cy="5679399"/>
          </a:xfrm>
        </p:spPr>
        <p:txBody>
          <a:bodyPr/>
          <a:lstStyle/>
          <a:p>
            <a:pPr marL="0" indent="0" algn="l" rtl="0" fontAlgn="base">
              <a:buNone/>
            </a:pPr>
            <a:r>
              <a:rPr lang="sv-SE" sz="1200" b="0" i="0">
                <a:solidFill>
                  <a:srgbClr val="000000"/>
                </a:solidFill>
                <a:effectLst/>
              </a:rPr>
              <a:t> </a:t>
            </a:r>
          </a:p>
          <a:p>
            <a:pPr marL="0" indent="0">
              <a:buNone/>
            </a:pPr>
            <a:endParaRPr lang="sv-SE" sz="1200"/>
          </a:p>
        </p:txBody>
      </p:sp>
      <p:sp>
        <p:nvSpPr>
          <p:cNvPr id="5" name="Rectangle 1">
            <a:extLst>
              <a:ext uri="{FF2B5EF4-FFF2-40B4-BE49-F238E27FC236}">
                <a16:creationId xmlns:a16="http://schemas.microsoft.com/office/drawing/2014/main" id="{186D5C1D-85C3-CBA8-FE24-7CDA7632A3BA}"/>
              </a:ext>
            </a:extLst>
          </p:cNvPr>
          <p:cNvSpPr>
            <a:spLocks noChangeArrowheads="1"/>
          </p:cNvSpPr>
          <p:nvPr/>
        </p:nvSpPr>
        <p:spPr bwMode="auto">
          <a:xfrm>
            <a:off x="0" y="167044"/>
            <a:ext cx="65" cy="12311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800" b="0" i="0" u="none" strike="noStrike" cap="none" normalizeH="0" baseline="0">
              <a:ln>
                <a:noFill/>
              </a:ln>
              <a:solidFill>
                <a:schemeClr val="tx1"/>
              </a:solidFill>
              <a:effectLst/>
              <a:latin typeface="Arial" panose="020B0604020202020204" pitchFamily="34" charset="0"/>
            </a:endParaRPr>
          </a:p>
        </p:txBody>
      </p:sp>
      <p:sp>
        <p:nvSpPr>
          <p:cNvPr id="2469" name="Ellips 3">
            <a:extLst>
              <a:ext uri="{FF2B5EF4-FFF2-40B4-BE49-F238E27FC236}">
                <a16:creationId xmlns:a16="http://schemas.microsoft.com/office/drawing/2014/main" id="{2C68D373-B8A3-4FF0-BF45-EFFD3DC53677}"/>
              </a:ext>
            </a:extLst>
          </p:cNvPr>
          <p:cNvSpPr/>
          <p:nvPr/>
        </p:nvSpPr>
        <p:spPr>
          <a:xfrm>
            <a:off x="844683" y="2123890"/>
            <a:ext cx="2575232" cy="2209772"/>
          </a:xfrm>
          <a:prstGeom prst="ellipse">
            <a:avLst/>
          </a:prstGeom>
          <a:ln>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2800"/>
              <a:t>Frågor i </a:t>
            </a:r>
            <a:r>
              <a:rPr lang="sv-SE" sz="2800" err="1"/>
              <a:t>Blåappen</a:t>
            </a:r>
            <a:endParaRPr lang="en-US" err="1"/>
          </a:p>
        </p:txBody>
      </p:sp>
      <p:graphicFrame>
        <p:nvGraphicFramePr>
          <p:cNvPr id="25" name="Diagram 24">
            <a:extLst>
              <a:ext uri="{FF2B5EF4-FFF2-40B4-BE49-F238E27FC236}">
                <a16:creationId xmlns:a16="http://schemas.microsoft.com/office/drawing/2014/main" id="{446A0E6F-6F5A-9818-A6AC-0DFE5E70792D}"/>
              </a:ext>
            </a:extLst>
          </p:cNvPr>
          <p:cNvGraphicFramePr/>
          <p:nvPr>
            <p:extLst>
              <p:ext uri="{D42A27DB-BD31-4B8C-83A1-F6EECF244321}">
                <p14:modId xmlns:p14="http://schemas.microsoft.com/office/powerpoint/2010/main" val="125468520"/>
              </p:ext>
            </p:extLst>
          </p:nvPr>
        </p:nvGraphicFramePr>
        <p:xfrm>
          <a:off x="3563716" y="1288472"/>
          <a:ext cx="8018684" cy="4088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ktangel: rundade hörn 6">
            <a:hlinkClick r:id="rId8" action="ppaction://hlinksldjump" highlightClick="1"/>
            <a:extLst>
              <a:ext uri="{FF2B5EF4-FFF2-40B4-BE49-F238E27FC236}">
                <a16:creationId xmlns:a16="http://schemas.microsoft.com/office/drawing/2014/main" id="{F2A4A96C-A78E-E581-9281-935C8932F1C6}"/>
              </a:ext>
            </a:extLst>
          </p:cNvPr>
          <p:cNvSpPr/>
          <p:nvPr/>
        </p:nvSpPr>
        <p:spPr>
          <a:xfrm>
            <a:off x="3579211" y="1871077"/>
            <a:ext cx="8238272" cy="3955129"/>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150000"/>
              </a:lnSpc>
            </a:pPr>
            <a:r>
              <a:rPr lang="sv-SE" sz="1200" b="1">
                <a:solidFill>
                  <a:sysClr val="windowText" lastClr="000000"/>
                </a:solidFill>
                <a:effectLst/>
                <a:latin typeface="Arial" panose="020B0604020202020204" pitchFamily="34" charset="0"/>
                <a:ea typeface="Calibri" panose="020F0502020204030204" pitchFamily="34" charset="0"/>
                <a:cs typeface="Times New Roman" panose="02020603050405020304" pitchFamily="18" charset="0"/>
              </a:rPr>
              <a:t>Hur är det för dig att påbörja och avsluta saker? </a:t>
            </a:r>
          </a:p>
          <a:p>
            <a:pPr lvl="0">
              <a:lnSpc>
                <a:spcPct val="150000"/>
              </a:lnSpc>
            </a:pPr>
            <a:r>
              <a:rPr lang="sv-SE" sz="1200" i="1">
                <a:solidFill>
                  <a:sysClr val="windowText" lastClr="000000"/>
                </a:solidFill>
                <a:effectLst/>
                <a:latin typeface="Arial" panose="020B0604020202020204" pitchFamily="34" charset="0"/>
                <a:ea typeface="Calibri" panose="020F0502020204030204" pitchFamily="34" charset="0"/>
                <a:cs typeface="Times New Roman" panose="02020603050405020304" pitchFamily="18" charset="0"/>
              </a:rPr>
              <a:t>Lätt 		Oftast lätt 		Oftast svårt 		Svårt </a:t>
            </a:r>
          </a:p>
          <a:p>
            <a:pPr lvl="0">
              <a:lnSpc>
                <a:spcPct val="150000"/>
              </a:lnSpc>
            </a:pPr>
            <a:endParaRPr lang="sv-SE" sz="1200" b="1">
              <a:solidFill>
                <a:sysClr val="windowText" lastClr="000000"/>
              </a:solidFill>
              <a:effectLst/>
              <a:latin typeface="Arial" panose="020B0604020202020204" pitchFamily="34" charset="0"/>
              <a:ea typeface="Calibri" panose="020F0502020204030204" pitchFamily="34" charset="0"/>
              <a:cs typeface="Times New Roman" panose="02020603050405020304" pitchFamily="18" charset="0"/>
            </a:endParaRPr>
          </a:p>
          <a:p>
            <a:pPr lvl="0">
              <a:lnSpc>
                <a:spcPct val="150000"/>
              </a:lnSpc>
            </a:pPr>
            <a:r>
              <a:rPr lang="sv-SE" sz="1200" b="1">
                <a:solidFill>
                  <a:sysClr val="windowText" lastClr="000000"/>
                </a:solidFill>
                <a:effectLst/>
                <a:latin typeface="Arial" panose="020B0604020202020204" pitchFamily="34" charset="0"/>
                <a:ea typeface="Calibri" panose="020F0502020204030204" pitchFamily="34" charset="0"/>
                <a:cs typeface="Times New Roman" panose="02020603050405020304" pitchFamily="18" charset="0"/>
              </a:rPr>
              <a:t>Är det för dig att komma ihåg saker, tider eller överenskommelser? </a:t>
            </a:r>
          </a:p>
          <a:p>
            <a:pPr lvl="0">
              <a:lnSpc>
                <a:spcPct val="150000"/>
              </a:lnSpc>
            </a:pPr>
            <a:r>
              <a:rPr lang="sv-SE" sz="1200" i="1">
                <a:solidFill>
                  <a:sysClr val="windowText" lastClr="000000"/>
                </a:solidFill>
                <a:effectLst/>
                <a:latin typeface="Arial" panose="020B0604020202020204" pitchFamily="34" charset="0"/>
                <a:ea typeface="Calibri" panose="020F0502020204030204" pitchFamily="34" charset="0"/>
                <a:cs typeface="Times New Roman" panose="02020603050405020304" pitchFamily="18" charset="0"/>
              </a:rPr>
              <a:t>Lätt 		Oftast lätt 		Oftast svårt 		Svårt </a:t>
            </a:r>
          </a:p>
          <a:p>
            <a:pPr lvl="0">
              <a:lnSpc>
                <a:spcPct val="150000"/>
              </a:lnSpc>
            </a:pPr>
            <a:endParaRPr lang="sv-SE" sz="1200" b="1">
              <a:solidFill>
                <a:sysClr val="windowText" lastClr="000000"/>
              </a:solidFill>
              <a:effectLst/>
              <a:latin typeface="Arial" panose="020B0604020202020204" pitchFamily="34" charset="0"/>
              <a:ea typeface="Calibri" panose="020F0502020204030204" pitchFamily="34" charset="0"/>
              <a:cs typeface="Times New Roman" panose="02020603050405020304" pitchFamily="18" charset="0"/>
            </a:endParaRPr>
          </a:p>
          <a:p>
            <a:pPr lvl="0">
              <a:lnSpc>
                <a:spcPct val="150000"/>
              </a:lnSpc>
            </a:pPr>
            <a:r>
              <a:rPr lang="sv-SE" sz="1200" b="1">
                <a:solidFill>
                  <a:sysClr val="windowText" lastClr="000000"/>
                </a:solidFill>
                <a:effectLst/>
                <a:latin typeface="Arial" panose="020B0604020202020204" pitchFamily="34" charset="0"/>
                <a:ea typeface="Calibri" panose="020F0502020204030204" pitchFamily="34" charset="0"/>
                <a:cs typeface="Times New Roman" panose="02020603050405020304" pitchFamily="18" charset="0"/>
              </a:rPr>
              <a:t>Hur är det för dig att sköta dagliga rutiner? </a:t>
            </a:r>
            <a:r>
              <a:rPr lang="sv-SE" sz="1100">
                <a:solidFill>
                  <a:sysClr val="windowText" lastClr="000000"/>
                </a:solidFill>
                <a:effectLst/>
                <a:latin typeface="Arial" panose="020B0604020202020204" pitchFamily="34" charset="0"/>
                <a:ea typeface="Calibri" panose="020F0502020204030204" pitchFamily="34" charset="0"/>
                <a:cs typeface="Times New Roman" panose="02020603050405020304" pitchFamily="18" charset="0"/>
              </a:rPr>
              <a:t>(T.ex. att komma upp på morgonen, äta vid lämplig tidpunkt, komma i väg till skola och lägga dig i tid på kvällen)</a:t>
            </a:r>
          </a:p>
          <a:p>
            <a:pPr lvl="0">
              <a:lnSpc>
                <a:spcPct val="150000"/>
              </a:lnSpc>
            </a:pPr>
            <a:r>
              <a:rPr lang="sv-SE" sz="1200" i="1">
                <a:solidFill>
                  <a:sysClr val="windowText" lastClr="000000"/>
                </a:solidFill>
                <a:effectLst/>
                <a:latin typeface="Arial" panose="020B0604020202020204" pitchFamily="34" charset="0"/>
                <a:ea typeface="Calibri" panose="020F0502020204030204" pitchFamily="34" charset="0"/>
                <a:cs typeface="Times New Roman" panose="02020603050405020304" pitchFamily="18" charset="0"/>
              </a:rPr>
              <a:t>Lätt 		Oftast lätt 		Oftast svårt 		Svårt </a:t>
            </a:r>
          </a:p>
          <a:p>
            <a:pPr lvl="0">
              <a:lnSpc>
                <a:spcPct val="150000"/>
              </a:lnSpc>
            </a:pPr>
            <a:endParaRPr lang="sv-SE" sz="1200" i="1">
              <a:solidFill>
                <a:sysClr val="windowText" lastClr="000000"/>
              </a:solidFill>
              <a:effectLst/>
              <a:latin typeface="Arial" panose="020B0604020202020204" pitchFamily="34" charset="0"/>
              <a:ea typeface="Calibri" panose="020F0502020204030204" pitchFamily="34" charset="0"/>
              <a:cs typeface="Times New Roman" panose="02020603050405020304" pitchFamily="18" charset="0"/>
            </a:endParaRPr>
          </a:p>
          <a:p>
            <a:pPr lvl="0">
              <a:lnSpc>
                <a:spcPct val="150000"/>
              </a:lnSpc>
            </a:pPr>
            <a:r>
              <a:rPr lang="sv-SE" sz="1200" b="1">
                <a:solidFill>
                  <a:sysClr val="windowText" lastClr="000000"/>
                </a:solidFill>
                <a:effectLst/>
                <a:latin typeface="Arial" panose="020B0604020202020204" pitchFamily="34" charset="0"/>
                <a:ea typeface="Calibri" panose="020F0502020204030204" pitchFamily="34" charset="0"/>
                <a:cs typeface="Times New Roman" panose="02020603050405020304" pitchFamily="18" charset="0"/>
              </a:rPr>
              <a:t>Hur fungerar det för dig att välja rätt kläder beroende på vad du ska göra eller vad det är för väder? </a:t>
            </a:r>
          </a:p>
          <a:p>
            <a:pPr lvl="0">
              <a:lnSpc>
                <a:spcPct val="150000"/>
              </a:lnSpc>
            </a:pPr>
            <a:r>
              <a:rPr lang="sv-SE" sz="1200" i="1">
                <a:solidFill>
                  <a:sysClr val="windowText" lastClr="000000"/>
                </a:solidFill>
                <a:effectLst/>
                <a:latin typeface="Arial" panose="020B0604020202020204" pitchFamily="34" charset="0"/>
                <a:ea typeface="Calibri" panose="020F0502020204030204" pitchFamily="34" charset="0"/>
                <a:cs typeface="Times New Roman" panose="02020603050405020304" pitchFamily="18" charset="0"/>
              </a:rPr>
              <a:t>Bra 		Oftast bra 		Oftast dåligt 		Dåligt </a:t>
            </a:r>
            <a:endParaRPr lang="sv-SE" sz="1200" i="1">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73783041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545F7D-B303-530D-70B8-18D77161546B}"/>
              </a:ext>
            </a:extLst>
          </p:cNvPr>
          <p:cNvSpPr>
            <a:spLocks noGrp="1"/>
          </p:cNvSpPr>
          <p:nvPr>
            <p:ph type="title"/>
          </p:nvPr>
        </p:nvSpPr>
        <p:spPr/>
        <p:txBody>
          <a:bodyPr/>
          <a:lstStyle/>
          <a:p>
            <a:r>
              <a:rPr lang="sv-SE" dirty="0"/>
              <a:t>Frågor för bedömning av habiliteringsbehov </a:t>
            </a:r>
          </a:p>
        </p:txBody>
      </p:sp>
      <p:sp>
        <p:nvSpPr>
          <p:cNvPr id="3" name="Platshållare för innehåll 2">
            <a:extLst>
              <a:ext uri="{FF2B5EF4-FFF2-40B4-BE49-F238E27FC236}">
                <a16:creationId xmlns:a16="http://schemas.microsoft.com/office/drawing/2014/main" id="{A9865BCA-D3D0-493F-DA5B-651A13AF35A3}"/>
              </a:ext>
            </a:extLst>
          </p:cNvPr>
          <p:cNvSpPr>
            <a:spLocks noGrp="1"/>
          </p:cNvSpPr>
          <p:nvPr>
            <p:ph idx="1"/>
          </p:nvPr>
        </p:nvSpPr>
        <p:spPr>
          <a:xfrm>
            <a:off x="609600" y="1031794"/>
            <a:ext cx="10972800" cy="5679399"/>
          </a:xfrm>
        </p:spPr>
        <p:txBody>
          <a:bodyPr/>
          <a:lstStyle/>
          <a:p>
            <a:pPr marL="0" indent="0" algn="l" rtl="0" fontAlgn="base">
              <a:buNone/>
            </a:pPr>
            <a:r>
              <a:rPr lang="sv-SE" sz="1200" b="0" i="0">
                <a:solidFill>
                  <a:srgbClr val="000000"/>
                </a:solidFill>
                <a:effectLst/>
              </a:rPr>
              <a:t> </a:t>
            </a:r>
          </a:p>
          <a:p>
            <a:pPr marL="0" indent="0">
              <a:buNone/>
            </a:pPr>
            <a:endParaRPr lang="sv-SE" sz="1200"/>
          </a:p>
        </p:txBody>
      </p:sp>
      <p:sp>
        <p:nvSpPr>
          <p:cNvPr id="5" name="Rectangle 1">
            <a:extLst>
              <a:ext uri="{FF2B5EF4-FFF2-40B4-BE49-F238E27FC236}">
                <a16:creationId xmlns:a16="http://schemas.microsoft.com/office/drawing/2014/main" id="{186D5C1D-85C3-CBA8-FE24-7CDA7632A3BA}"/>
              </a:ext>
            </a:extLst>
          </p:cNvPr>
          <p:cNvSpPr>
            <a:spLocks noChangeArrowheads="1"/>
          </p:cNvSpPr>
          <p:nvPr/>
        </p:nvSpPr>
        <p:spPr bwMode="auto">
          <a:xfrm>
            <a:off x="0" y="167044"/>
            <a:ext cx="65" cy="12311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800" b="0" i="0" u="none" strike="noStrike" cap="none" normalizeH="0" baseline="0">
              <a:ln>
                <a:noFill/>
              </a:ln>
              <a:solidFill>
                <a:schemeClr val="tx1"/>
              </a:solidFill>
              <a:effectLst/>
              <a:latin typeface="Arial" panose="020B0604020202020204" pitchFamily="34" charset="0"/>
            </a:endParaRPr>
          </a:p>
        </p:txBody>
      </p:sp>
      <p:sp>
        <p:nvSpPr>
          <p:cNvPr id="2469" name="Ellips 3">
            <a:extLst>
              <a:ext uri="{FF2B5EF4-FFF2-40B4-BE49-F238E27FC236}">
                <a16:creationId xmlns:a16="http://schemas.microsoft.com/office/drawing/2014/main" id="{2C68D373-B8A3-4FF0-BF45-EFFD3DC53677}"/>
              </a:ext>
            </a:extLst>
          </p:cNvPr>
          <p:cNvSpPr/>
          <p:nvPr/>
        </p:nvSpPr>
        <p:spPr>
          <a:xfrm>
            <a:off x="844683" y="2123890"/>
            <a:ext cx="2575232" cy="2209772"/>
          </a:xfrm>
          <a:prstGeom prst="ellipse">
            <a:avLst/>
          </a:prstGeom>
          <a:ln>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2800"/>
              <a:t>Frågor i </a:t>
            </a:r>
            <a:r>
              <a:rPr lang="sv-SE" sz="2800" err="1"/>
              <a:t>Blåappen</a:t>
            </a:r>
            <a:endParaRPr lang="en-US" err="1"/>
          </a:p>
        </p:txBody>
      </p:sp>
      <p:graphicFrame>
        <p:nvGraphicFramePr>
          <p:cNvPr id="25" name="Diagram 24">
            <a:extLst>
              <a:ext uri="{FF2B5EF4-FFF2-40B4-BE49-F238E27FC236}">
                <a16:creationId xmlns:a16="http://schemas.microsoft.com/office/drawing/2014/main" id="{446A0E6F-6F5A-9818-A6AC-0DFE5E70792D}"/>
              </a:ext>
            </a:extLst>
          </p:cNvPr>
          <p:cNvGraphicFramePr/>
          <p:nvPr>
            <p:extLst>
              <p:ext uri="{D42A27DB-BD31-4B8C-83A1-F6EECF244321}">
                <p14:modId xmlns:p14="http://schemas.microsoft.com/office/powerpoint/2010/main" val="1136033403"/>
              </p:ext>
            </p:extLst>
          </p:nvPr>
        </p:nvGraphicFramePr>
        <p:xfrm>
          <a:off x="3563716" y="1288472"/>
          <a:ext cx="8018684" cy="40884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ktangel: rundade hörn 6">
            <a:hlinkClick r:id="rId9" action="ppaction://hlinksldjump" highlightClick="1"/>
            <a:extLst>
              <a:ext uri="{FF2B5EF4-FFF2-40B4-BE49-F238E27FC236}">
                <a16:creationId xmlns:a16="http://schemas.microsoft.com/office/drawing/2014/main" id="{F2A4A96C-A78E-E581-9281-935C8932F1C6}"/>
              </a:ext>
            </a:extLst>
          </p:cNvPr>
          <p:cNvSpPr/>
          <p:nvPr/>
        </p:nvSpPr>
        <p:spPr>
          <a:xfrm>
            <a:off x="3579211" y="1871077"/>
            <a:ext cx="8238272" cy="3955129"/>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28600" fontAlgn="base">
              <a:lnSpc>
                <a:spcPct val="150000"/>
              </a:lnSpc>
            </a:pPr>
            <a:r>
              <a:rPr lang="sv-SE" sz="1200" b="1">
                <a:solidFill>
                  <a:schemeClr val="tx1"/>
                </a:solidFill>
                <a:effectLst/>
                <a:ea typeface="Times New Roman" panose="02020603050405020304" pitchFamily="18" charset="0"/>
              </a:rPr>
              <a:t>Hur är det för dig att prata med andra personer? </a:t>
            </a:r>
          </a:p>
          <a:p>
            <a:pPr marL="228600" fontAlgn="base">
              <a:lnSpc>
                <a:spcPct val="150000"/>
              </a:lnSpc>
            </a:pPr>
            <a:r>
              <a:rPr lang="sv-SE" sz="1200" i="1">
                <a:solidFill>
                  <a:schemeClr val="tx1"/>
                </a:solidFill>
                <a:effectLst/>
                <a:ea typeface="Times New Roman" panose="02020603050405020304" pitchFamily="18" charset="0"/>
              </a:rPr>
              <a:t>Lätt 		Oftast lätt 		Oftast svårt 		Svårt </a:t>
            </a:r>
          </a:p>
          <a:p>
            <a:pPr marL="457200" fontAlgn="base">
              <a:lnSpc>
                <a:spcPct val="150000"/>
              </a:lnSpc>
            </a:pPr>
            <a:r>
              <a:rPr lang="sv-SE" sz="1200">
                <a:solidFill>
                  <a:schemeClr val="tx1"/>
                </a:solidFill>
                <a:effectLst/>
                <a:ea typeface="Times New Roman" panose="02020603050405020304" pitchFamily="18" charset="0"/>
              </a:rPr>
              <a:t> </a:t>
            </a:r>
          </a:p>
          <a:p>
            <a:pPr marL="228600" fontAlgn="base">
              <a:lnSpc>
                <a:spcPct val="150000"/>
              </a:lnSpc>
            </a:pPr>
            <a:r>
              <a:rPr lang="sv-SE" sz="1200" b="1">
                <a:solidFill>
                  <a:schemeClr val="tx1"/>
                </a:solidFill>
                <a:effectLst/>
                <a:ea typeface="Times New Roman" panose="02020603050405020304" pitchFamily="18" charset="0"/>
              </a:rPr>
              <a:t>Hur är det för dig att använda telefon, surfplatta, mejl och </a:t>
            </a:r>
            <a:r>
              <a:rPr lang="sv-SE" sz="1200" b="1" err="1">
                <a:solidFill>
                  <a:schemeClr val="tx1"/>
                </a:solidFill>
                <a:effectLst/>
                <a:ea typeface="Times New Roman" panose="02020603050405020304" pitchFamily="18" charset="0"/>
              </a:rPr>
              <a:t>appar</a:t>
            </a:r>
            <a:r>
              <a:rPr lang="sv-SE" sz="1200" b="1">
                <a:solidFill>
                  <a:schemeClr val="tx1"/>
                </a:solidFill>
                <a:effectLst/>
                <a:ea typeface="Times New Roman" panose="02020603050405020304" pitchFamily="18" charset="0"/>
              </a:rPr>
              <a:t>? </a:t>
            </a:r>
          </a:p>
          <a:p>
            <a:pPr marL="228600" fontAlgn="base">
              <a:lnSpc>
                <a:spcPct val="150000"/>
              </a:lnSpc>
            </a:pPr>
            <a:r>
              <a:rPr lang="sv-SE" sz="1200" i="1">
                <a:solidFill>
                  <a:schemeClr val="tx1"/>
                </a:solidFill>
                <a:effectLst/>
                <a:ea typeface="Times New Roman" panose="02020603050405020304" pitchFamily="18" charset="0"/>
              </a:rPr>
              <a:t>Lätt 		Oftast lätt 		Oftast svårt 		Svårt </a:t>
            </a:r>
          </a:p>
          <a:p>
            <a:pPr marL="457200" fontAlgn="base">
              <a:lnSpc>
                <a:spcPct val="150000"/>
              </a:lnSpc>
            </a:pPr>
            <a:r>
              <a:rPr lang="sv-SE" sz="1200">
                <a:solidFill>
                  <a:schemeClr val="tx1"/>
                </a:solidFill>
                <a:effectLst/>
                <a:ea typeface="Times New Roman" panose="02020603050405020304" pitchFamily="18" charset="0"/>
              </a:rPr>
              <a:t> </a:t>
            </a:r>
          </a:p>
          <a:p>
            <a:pPr marL="228600" fontAlgn="base">
              <a:lnSpc>
                <a:spcPct val="150000"/>
              </a:lnSpc>
            </a:pPr>
            <a:r>
              <a:rPr lang="sv-SE" sz="1200" b="1">
                <a:solidFill>
                  <a:schemeClr val="tx1"/>
                </a:solidFill>
                <a:effectLst/>
                <a:ea typeface="Times New Roman" panose="02020603050405020304" pitchFamily="18" charset="0"/>
              </a:rPr>
              <a:t>Hur är det för dig att läsa av och förstå vad andra personer menar? </a:t>
            </a:r>
          </a:p>
          <a:p>
            <a:pPr marL="228600" fontAlgn="base">
              <a:lnSpc>
                <a:spcPct val="150000"/>
              </a:lnSpc>
            </a:pPr>
            <a:r>
              <a:rPr lang="sv-SE" sz="1200" i="1">
                <a:solidFill>
                  <a:schemeClr val="tx1"/>
                </a:solidFill>
                <a:effectLst/>
                <a:ea typeface="Times New Roman" panose="02020603050405020304" pitchFamily="18" charset="0"/>
              </a:rPr>
              <a:t>Lätt 		Oftast lätt 		Oftast svårt 		Svårt </a:t>
            </a:r>
          </a:p>
          <a:p>
            <a:pPr marL="457200" fontAlgn="base">
              <a:lnSpc>
                <a:spcPct val="150000"/>
              </a:lnSpc>
            </a:pPr>
            <a:r>
              <a:rPr lang="sv-SE" sz="1200">
                <a:solidFill>
                  <a:schemeClr val="tx1"/>
                </a:solidFill>
                <a:effectLst/>
                <a:ea typeface="Times New Roman" panose="02020603050405020304" pitchFamily="18" charset="0"/>
              </a:rPr>
              <a:t> </a:t>
            </a:r>
          </a:p>
          <a:p>
            <a:pPr marL="228600" fontAlgn="base">
              <a:lnSpc>
                <a:spcPct val="150000"/>
              </a:lnSpc>
            </a:pPr>
            <a:r>
              <a:rPr lang="sv-SE" sz="1200" b="1">
                <a:solidFill>
                  <a:schemeClr val="tx1"/>
                </a:solidFill>
                <a:effectLst/>
                <a:ea typeface="Times New Roman" panose="02020603050405020304" pitchFamily="18" charset="0"/>
              </a:rPr>
              <a:t>Hur är det för dig att få andra personer att förstå vad du menar? </a:t>
            </a:r>
          </a:p>
          <a:p>
            <a:pPr marL="228600" fontAlgn="base">
              <a:lnSpc>
                <a:spcPct val="150000"/>
              </a:lnSpc>
            </a:pPr>
            <a:r>
              <a:rPr lang="sv-SE" sz="1200" i="1">
                <a:solidFill>
                  <a:schemeClr val="tx1"/>
                </a:solidFill>
                <a:effectLst/>
                <a:ea typeface="Times New Roman" panose="02020603050405020304" pitchFamily="18" charset="0"/>
              </a:rPr>
              <a:t>Lätt 		Oftast lätt 		Oftast svårt 		Svårt </a:t>
            </a:r>
          </a:p>
        </p:txBody>
      </p:sp>
    </p:spTree>
    <p:custDataLst>
      <p:tags r:id="rId1"/>
    </p:custDataLst>
    <p:extLst>
      <p:ext uri="{BB962C8B-B14F-4D97-AF65-F5344CB8AC3E}">
        <p14:creationId xmlns:p14="http://schemas.microsoft.com/office/powerpoint/2010/main" val="109032425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545F7D-B303-530D-70B8-18D77161546B}"/>
              </a:ext>
            </a:extLst>
          </p:cNvPr>
          <p:cNvSpPr>
            <a:spLocks noGrp="1"/>
          </p:cNvSpPr>
          <p:nvPr>
            <p:ph type="title"/>
          </p:nvPr>
        </p:nvSpPr>
        <p:spPr/>
        <p:txBody>
          <a:bodyPr/>
          <a:lstStyle/>
          <a:p>
            <a:r>
              <a:rPr lang="sv-SE" dirty="0"/>
              <a:t>Frågor för bedömning av habiliteringsbehov </a:t>
            </a:r>
          </a:p>
        </p:txBody>
      </p:sp>
      <p:sp>
        <p:nvSpPr>
          <p:cNvPr id="3" name="Platshållare för innehåll 2">
            <a:extLst>
              <a:ext uri="{FF2B5EF4-FFF2-40B4-BE49-F238E27FC236}">
                <a16:creationId xmlns:a16="http://schemas.microsoft.com/office/drawing/2014/main" id="{A9865BCA-D3D0-493F-DA5B-651A13AF35A3}"/>
              </a:ext>
            </a:extLst>
          </p:cNvPr>
          <p:cNvSpPr>
            <a:spLocks noGrp="1"/>
          </p:cNvSpPr>
          <p:nvPr>
            <p:ph idx="1"/>
          </p:nvPr>
        </p:nvSpPr>
        <p:spPr>
          <a:xfrm>
            <a:off x="609600" y="1031794"/>
            <a:ext cx="10972800" cy="5679399"/>
          </a:xfrm>
        </p:spPr>
        <p:txBody>
          <a:bodyPr/>
          <a:lstStyle/>
          <a:p>
            <a:pPr marL="0" indent="0" algn="l" rtl="0" fontAlgn="base">
              <a:buNone/>
            </a:pPr>
            <a:r>
              <a:rPr lang="sv-SE" sz="1200" b="0" i="0">
                <a:solidFill>
                  <a:srgbClr val="000000"/>
                </a:solidFill>
                <a:effectLst/>
              </a:rPr>
              <a:t> </a:t>
            </a:r>
          </a:p>
          <a:p>
            <a:pPr marL="0" indent="0">
              <a:buNone/>
            </a:pPr>
            <a:endParaRPr lang="sv-SE" sz="1200"/>
          </a:p>
        </p:txBody>
      </p:sp>
      <p:sp>
        <p:nvSpPr>
          <p:cNvPr id="5" name="Rectangle 1">
            <a:extLst>
              <a:ext uri="{FF2B5EF4-FFF2-40B4-BE49-F238E27FC236}">
                <a16:creationId xmlns:a16="http://schemas.microsoft.com/office/drawing/2014/main" id="{186D5C1D-85C3-CBA8-FE24-7CDA7632A3BA}"/>
              </a:ext>
            </a:extLst>
          </p:cNvPr>
          <p:cNvSpPr>
            <a:spLocks noChangeArrowheads="1"/>
          </p:cNvSpPr>
          <p:nvPr/>
        </p:nvSpPr>
        <p:spPr bwMode="auto">
          <a:xfrm>
            <a:off x="0" y="167044"/>
            <a:ext cx="65" cy="12311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800" b="0" i="0" u="none" strike="noStrike" cap="none" normalizeH="0" baseline="0">
              <a:ln>
                <a:noFill/>
              </a:ln>
              <a:solidFill>
                <a:schemeClr val="tx1"/>
              </a:solidFill>
              <a:effectLst/>
              <a:latin typeface="Arial" panose="020B0604020202020204" pitchFamily="34" charset="0"/>
            </a:endParaRPr>
          </a:p>
        </p:txBody>
      </p:sp>
      <p:sp>
        <p:nvSpPr>
          <p:cNvPr id="2469" name="Ellips 3">
            <a:extLst>
              <a:ext uri="{FF2B5EF4-FFF2-40B4-BE49-F238E27FC236}">
                <a16:creationId xmlns:a16="http://schemas.microsoft.com/office/drawing/2014/main" id="{2C68D373-B8A3-4FF0-BF45-EFFD3DC53677}"/>
              </a:ext>
            </a:extLst>
          </p:cNvPr>
          <p:cNvSpPr/>
          <p:nvPr/>
        </p:nvSpPr>
        <p:spPr>
          <a:xfrm>
            <a:off x="844683" y="2123890"/>
            <a:ext cx="2575232" cy="2209772"/>
          </a:xfrm>
          <a:prstGeom prst="ellipse">
            <a:avLst/>
          </a:prstGeom>
          <a:ln>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2800"/>
              <a:t>Frågor i </a:t>
            </a:r>
            <a:r>
              <a:rPr lang="sv-SE" sz="2800" err="1"/>
              <a:t>Blåappen</a:t>
            </a:r>
            <a:endParaRPr lang="en-US" err="1"/>
          </a:p>
        </p:txBody>
      </p:sp>
      <p:graphicFrame>
        <p:nvGraphicFramePr>
          <p:cNvPr id="25" name="Diagram 24">
            <a:extLst>
              <a:ext uri="{FF2B5EF4-FFF2-40B4-BE49-F238E27FC236}">
                <a16:creationId xmlns:a16="http://schemas.microsoft.com/office/drawing/2014/main" id="{446A0E6F-6F5A-9818-A6AC-0DFE5E70792D}"/>
              </a:ext>
            </a:extLst>
          </p:cNvPr>
          <p:cNvGraphicFramePr/>
          <p:nvPr>
            <p:extLst>
              <p:ext uri="{D42A27DB-BD31-4B8C-83A1-F6EECF244321}">
                <p14:modId xmlns:p14="http://schemas.microsoft.com/office/powerpoint/2010/main" val="1514507538"/>
              </p:ext>
            </p:extLst>
          </p:nvPr>
        </p:nvGraphicFramePr>
        <p:xfrm>
          <a:off x="3563716" y="1288472"/>
          <a:ext cx="8018684" cy="40884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ktangel: rundade hörn 6">
            <a:hlinkClick r:id="rId9" action="ppaction://hlinksldjump" highlightClick="1"/>
            <a:extLst>
              <a:ext uri="{FF2B5EF4-FFF2-40B4-BE49-F238E27FC236}">
                <a16:creationId xmlns:a16="http://schemas.microsoft.com/office/drawing/2014/main" id="{F2A4A96C-A78E-E581-9281-935C8932F1C6}"/>
              </a:ext>
            </a:extLst>
          </p:cNvPr>
          <p:cNvSpPr/>
          <p:nvPr/>
        </p:nvSpPr>
        <p:spPr>
          <a:xfrm>
            <a:off x="3563715" y="2021084"/>
            <a:ext cx="8253767" cy="3774811"/>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28600" fontAlgn="base">
              <a:lnSpc>
                <a:spcPct val="150000"/>
              </a:lnSpc>
            </a:pPr>
            <a:r>
              <a:rPr lang="sv-SE" sz="1200" b="1">
                <a:solidFill>
                  <a:schemeClr val="tx1"/>
                </a:solidFill>
                <a:effectLst/>
                <a:ea typeface="Times New Roman" panose="02020603050405020304" pitchFamily="18" charset="0"/>
              </a:rPr>
              <a:t>Hur fungerar det för dig att sköta din personliga hygien? </a:t>
            </a:r>
            <a:r>
              <a:rPr lang="sv-SE" sz="1200">
                <a:solidFill>
                  <a:schemeClr val="tx1"/>
                </a:solidFill>
                <a:effectLst/>
                <a:ea typeface="Times New Roman" panose="02020603050405020304" pitchFamily="18" charset="0"/>
              </a:rPr>
              <a:t>(T.ex. duscha, tvätta dig, borsta tänder, ha rena kläder)</a:t>
            </a:r>
          </a:p>
          <a:p>
            <a:pPr marL="228600" fontAlgn="base">
              <a:lnSpc>
                <a:spcPct val="150000"/>
              </a:lnSpc>
            </a:pPr>
            <a:r>
              <a:rPr lang="sv-SE" sz="1200" i="1">
                <a:solidFill>
                  <a:schemeClr val="tx1"/>
                </a:solidFill>
                <a:effectLst/>
                <a:ea typeface="Times New Roman" panose="02020603050405020304" pitchFamily="18" charset="0"/>
              </a:rPr>
              <a:t>Bra 	Oftast bra 		Oftast dåligt 		Dåligt  </a:t>
            </a:r>
          </a:p>
          <a:p>
            <a:pPr marL="228600" fontAlgn="base">
              <a:lnSpc>
                <a:spcPct val="150000"/>
              </a:lnSpc>
            </a:pPr>
            <a:endParaRPr lang="sv-SE" sz="1200" b="1">
              <a:solidFill>
                <a:schemeClr val="tx1"/>
              </a:solidFill>
              <a:effectLst/>
              <a:ea typeface="Times New Roman" panose="02020603050405020304" pitchFamily="18" charset="0"/>
            </a:endParaRPr>
          </a:p>
          <a:p>
            <a:pPr marL="228600" fontAlgn="base">
              <a:lnSpc>
                <a:spcPct val="150000"/>
              </a:lnSpc>
            </a:pPr>
            <a:r>
              <a:rPr lang="sv-SE" sz="1200" b="1">
                <a:solidFill>
                  <a:schemeClr val="tx1"/>
                </a:solidFill>
                <a:effectLst/>
                <a:ea typeface="Times New Roman" panose="02020603050405020304" pitchFamily="18" charset="0"/>
              </a:rPr>
              <a:t>Hur är det för dig att sköta dina toalettbehov? </a:t>
            </a:r>
          </a:p>
          <a:p>
            <a:pPr marL="228600" fontAlgn="base">
              <a:lnSpc>
                <a:spcPct val="150000"/>
              </a:lnSpc>
            </a:pPr>
            <a:r>
              <a:rPr lang="sv-SE" sz="1200" i="1" kern="1200">
                <a:solidFill>
                  <a:srgbClr val="000000"/>
                </a:solidFill>
                <a:effectLst/>
                <a:ea typeface="Calibri" panose="020F0502020204030204" pitchFamily="34" charset="0"/>
                <a:cs typeface="Times New Roman" panose="02020603050405020304" pitchFamily="18" charset="0"/>
              </a:rPr>
              <a:t>Lätt 		Oftast lätt 		Oftast svårt 		Svårt </a:t>
            </a:r>
          </a:p>
          <a:p>
            <a:pPr marL="228600" fontAlgn="base">
              <a:lnSpc>
                <a:spcPct val="150000"/>
              </a:lnSpc>
            </a:pPr>
            <a:endParaRPr lang="sv-SE" sz="1200">
              <a:effectLst/>
            </a:endParaRPr>
          </a:p>
          <a:p>
            <a:pPr marL="228600" fontAlgn="base">
              <a:lnSpc>
                <a:spcPct val="150000"/>
              </a:lnSpc>
            </a:pPr>
            <a:r>
              <a:rPr lang="sv-SE" sz="1200" b="1">
                <a:solidFill>
                  <a:schemeClr val="tx1"/>
                </a:solidFill>
                <a:effectLst/>
                <a:ea typeface="Times New Roman" panose="02020603050405020304" pitchFamily="18" charset="0"/>
              </a:rPr>
              <a:t>Hur fungerar det för dig att äta och dricka? </a:t>
            </a:r>
          </a:p>
          <a:p>
            <a:pPr marL="228600" fontAlgn="base">
              <a:lnSpc>
                <a:spcPct val="150000"/>
              </a:lnSpc>
            </a:pPr>
            <a:r>
              <a:rPr lang="sv-SE" sz="1200" i="1">
                <a:solidFill>
                  <a:schemeClr val="tx1"/>
                </a:solidFill>
                <a:effectLst/>
                <a:ea typeface="Times New Roman" panose="02020603050405020304" pitchFamily="18" charset="0"/>
              </a:rPr>
              <a:t>Bra 	Oftast bra 		Oftast dåligt 		Dåligt  </a:t>
            </a:r>
          </a:p>
          <a:p>
            <a:pPr marL="228600" fontAlgn="base">
              <a:lnSpc>
                <a:spcPct val="150000"/>
              </a:lnSpc>
            </a:pPr>
            <a:endParaRPr lang="sv-SE" sz="1200" i="1">
              <a:solidFill>
                <a:schemeClr val="tx1"/>
              </a:solidFill>
              <a:effectLst/>
              <a:ea typeface="Times New Roman" panose="02020603050405020304" pitchFamily="18" charset="0"/>
            </a:endParaRPr>
          </a:p>
          <a:p>
            <a:pPr marL="228600" fontAlgn="base">
              <a:lnSpc>
                <a:spcPct val="150000"/>
              </a:lnSpc>
            </a:pPr>
            <a:r>
              <a:rPr lang="sv-SE" sz="1200" b="1">
                <a:solidFill>
                  <a:schemeClr val="tx1"/>
                </a:solidFill>
                <a:effectLst/>
                <a:ea typeface="Times New Roman" panose="02020603050405020304" pitchFamily="18" charset="0"/>
              </a:rPr>
              <a:t>Hur fungerar det för dig att ta mediciner? </a:t>
            </a:r>
          </a:p>
          <a:p>
            <a:pPr marL="228600" fontAlgn="base">
              <a:lnSpc>
                <a:spcPct val="150000"/>
              </a:lnSpc>
            </a:pPr>
            <a:r>
              <a:rPr lang="sv-SE" sz="1200" i="1">
                <a:solidFill>
                  <a:schemeClr val="tx1"/>
                </a:solidFill>
                <a:effectLst/>
                <a:ea typeface="Times New Roman" panose="02020603050405020304" pitchFamily="18" charset="0"/>
              </a:rPr>
              <a:t>Bra 	Oftast bra 		Oftast dåligt 		Dåligt  </a:t>
            </a:r>
          </a:p>
          <a:p>
            <a:pPr marL="228600" fontAlgn="base">
              <a:lnSpc>
                <a:spcPct val="150000"/>
              </a:lnSpc>
            </a:pPr>
            <a:endParaRPr lang="sv-SE" sz="1200" i="1">
              <a:solidFill>
                <a:schemeClr val="tx1"/>
              </a:solidFill>
              <a:effectLst/>
              <a:ea typeface="Times New Roman" panose="02020603050405020304" pitchFamily="18" charset="0"/>
            </a:endParaRPr>
          </a:p>
        </p:txBody>
      </p:sp>
    </p:spTree>
    <p:custDataLst>
      <p:tags r:id="rId1"/>
    </p:custDataLst>
    <p:extLst>
      <p:ext uri="{BB962C8B-B14F-4D97-AF65-F5344CB8AC3E}">
        <p14:creationId xmlns:p14="http://schemas.microsoft.com/office/powerpoint/2010/main" val="286741234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545F7D-B303-530D-70B8-18D77161546B}"/>
              </a:ext>
            </a:extLst>
          </p:cNvPr>
          <p:cNvSpPr>
            <a:spLocks noGrp="1"/>
          </p:cNvSpPr>
          <p:nvPr>
            <p:ph type="title"/>
          </p:nvPr>
        </p:nvSpPr>
        <p:spPr/>
        <p:txBody>
          <a:bodyPr/>
          <a:lstStyle/>
          <a:p>
            <a:r>
              <a:rPr lang="sv-SE" dirty="0"/>
              <a:t>Frågor för bedömning av habiliteringsbehov </a:t>
            </a:r>
          </a:p>
        </p:txBody>
      </p:sp>
      <p:sp>
        <p:nvSpPr>
          <p:cNvPr id="3" name="Platshållare för innehåll 2">
            <a:extLst>
              <a:ext uri="{FF2B5EF4-FFF2-40B4-BE49-F238E27FC236}">
                <a16:creationId xmlns:a16="http://schemas.microsoft.com/office/drawing/2014/main" id="{A9865BCA-D3D0-493F-DA5B-651A13AF35A3}"/>
              </a:ext>
            </a:extLst>
          </p:cNvPr>
          <p:cNvSpPr>
            <a:spLocks noGrp="1"/>
          </p:cNvSpPr>
          <p:nvPr>
            <p:ph idx="1"/>
          </p:nvPr>
        </p:nvSpPr>
        <p:spPr>
          <a:xfrm>
            <a:off x="609600" y="1031794"/>
            <a:ext cx="10972800" cy="5679399"/>
          </a:xfrm>
        </p:spPr>
        <p:txBody>
          <a:bodyPr/>
          <a:lstStyle/>
          <a:p>
            <a:pPr marL="0" indent="0" algn="l" rtl="0" fontAlgn="base">
              <a:buNone/>
            </a:pPr>
            <a:r>
              <a:rPr lang="sv-SE" sz="1200" b="0" i="0">
                <a:solidFill>
                  <a:srgbClr val="000000"/>
                </a:solidFill>
                <a:effectLst/>
              </a:rPr>
              <a:t> </a:t>
            </a:r>
          </a:p>
          <a:p>
            <a:pPr marL="0" indent="0">
              <a:buNone/>
            </a:pPr>
            <a:endParaRPr lang="sv-SE" sz="1200"/>
          </a:p>
        </p:txBody>
      </p:sp>
      <p:sp>
        <p:nvSpPr>
          <p:cNvPr id="5" name="Rectangle 1">
            <a:extLst>
              <a:ext uri="{FF2B5EF4-FFF2-40B4-BE49-F238E27FC236}">
                <a16:creationId xmlns:a16="http://schemas.microsoft.com/office/drawing/2014/main" id="{186D5C1D-85C3-CBA8-FE24-7CDA7632A3BA}"/>
              </a:ext>
            </a:extLst>
          </p:cNvPr>
          <p:cNvSpPr>
            <a:spLocks noChangeArrowheads="1"/>
          </p:cNvSpPr>
          <p:nvPr/>
        </p:nvSpPr>
        <p:spPr bwMode="auto">
          <a:xfrm>
            <a:off x="0" y="167044"/>
            <a:ext cx="65" cy="12311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800" b="0" i="0" u="none" strike="noStrike" cap="none" normalizeH="0" baseline="0">
              <a:ln>
                <a:noFill/>
              </a:ln>
              <a:solidFill>
                <a:schemeClr val="tx1"/>
              </a:solidFill>
              <a:effectLst/>
              <a:latin typeface="Arial" panose="020B0604020202020204" pitchFamily="34" charset="0"/>
            </a:endParaRPr>
          </a:p>
        </p:txBody>
      </p:sp>
      <p:sp>
        <p:nvSpPr>
          <p:cNvPr id="2469" name="Ellips 3">
            <a:extLst>
              <a:ext uri="{FF2B5EF4-FFF2-40B4-BE49-F238E27FC236}">
                <a16:creationId xmlns:a16="http://schemas.microsoft.com/office/drawing/2014/main" id="{2C68D373-B8A3-4FF0-BF45-EFFD3DC53677}"/>
              </a:ext>
            </a:extLst>
          </p:cNvPr>
          <p:cNvSpPr/>
          <p:nvPr/>
        </p:nvSpPr>
        <p:spPr>
          <a:xfrm>
            <a:off x="844683" y="2123890"/>
            <a:ext cx="2575232" cy="2209772"/>
          </a:xfrm>
          <a:prstGeom prst="ellipse">
            <a:avLst/>
          </a:prstGeom>
          <a:ln>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2800"/>
              <a:t>Frågor i </a:t>
            </a:r>
            <a:r>
              <a:rPr lang="sv-SE" sz="2800" err="1"/>
              <a:t>Blåappen</a:t>
            </a:r>
            <a:endParaRPr lang="en-US" err="1"/>
          </a:p>
        </p:txBody>
      </p:sp>
      <p:graphicFrame>
        <p:nvGraphicFramePr>
          <p:cNvPr id="25" name="Diagram 24">
            <a:extLst>
              <a:ext uri="{FF2B5EF4-FFF2-40B4-BE49-F238E27FC236}">
                <a16:creationId xmlns:a16="http://schemas.microsoft.com/office/drawing/2014/main" id="{446A0E6F-6F5A-9818-A6AC-0DFE5E70792D}"/>
              </a:ext>
            </a:extLst>
          </p:cNvPr>
          <p:cNvGraphicFramePr/>
          <p:nvPr>
            <p:extLst>
              <p:ext uri="{D42A27DB-BD31-4B8C-83A1-F6EECF244321}">
                <p14:modId xmlns:p14="http://schemas.microsoft.com/office/powerpoint/2010/main" val="423009812"/>
              </p:ext>
            </p:extLst>
          </p:nvPr>
        </p:nvGraphicFramePr>
        <p:xfrm>
          <a:off x="3563716" y="1467516"/>
          <a:ext cx="7305175" cy="35225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ktangel: rundade hörn 6">
            <a:hlinkClick r:id="rId9" action="ppaction://hlinksldjump" highlightClick="1"/>
            <a:extLst>
              <a:ext uri="{FF2B5EF4-FFF2-40B4-BE49-F238E27FC236}">
                <a16:creationId xmlns:a16="http://schemas.microsoft.com/office/drawing/2014/main" id="{F2A4A96C-A78E-E581-9281-935C8932F1C6}"/>
              </a:ext>
            </a:extLst>
          </p:cNvPr>
          <p:cNvSpPr/>
          <p:nvPr/>
        </p:nvSpPr>
        <p:spPr>
          <a:xfrm>
            <a:off x="3563716" y="2123890"/>
            <a:ext cx="8018684" cy="3774811"/>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28600" fontAlgn="base">
              <a:lnSpc>
                <a:spcPct val="150000"/>
              </a:lnSpc>
            </a:pPr>
            <a:r>
              <a:rPr lang="sv-SE" sz="1200" b="1">
                <a:solidFill>
                  <a:schemeClr val="tx1"/>
                </a:solidFill>
                <a:effectLst/>
                <a:ea typeface="Times New Roman" panose="02020603050405020304" pitchFamily="18" charset="0"/>
              </a:rPr>
              <a:t>Hur är det för dig att ta kontakt med nya personer? </a:t>
            </a:r>
          </a:p>
          <a:p>
            <a:pPr marL="228600" fontAlgn="base">
              <a:lnSpc>
                <a:spcPct val="150000"/>
              </a:lnSpc>
            </a:pPr>
            <a:r>
              <a:rPr lang="sv-SE" sz="1200" i="1">
                <a:solidFill>
                  <a:schemeClr val="tx1"/>
                </a:solidFill>
                <a:effectLst/>
                <a:ea typeface="Times New Roman" panose="02020603050405020304" pitchFamily="18" charset="0"/>
              </a:rPr>
              <a:t>Lätt	 Oftast lätt 		Oftast svårt 		Svårt   </a:t>
            </a:r>
          </a:p>
          <a:p>
            <a:pPr marL="228600" fontAlgn="base">
              <a:lnSpc>
                <a:spcPct val="150000"/>
              </a:lnSpc>
            </a:pPr>
            <a:endParaRPr lang="sv-SE" sz="1200" b="1">
              <a:solidFill>
                <a:schemeClr val="tx1"/>
              </a:solidFill>
              <a:effectLst/>
              <a:ea typeface="Times New Roman" panose="02020603050405020304" pitchFamily="18" charset="0"/>
            </a:endParaRPr>
          </a:p>
          <a:p>
            <a:pPr marL="228600" fontAlgn="base">
              <a:lnSpc>
                <a:spcPct val="150000"/>
              </a:lnSpc>
            </a:pPr>
            <a:r>
              <a:rPr lang="sv-SE" sz="1200" b="1">
                <a:solidFill>
                  <a:schemeClr val="tx1"/>
                </a:solidFill>
                <a:effectLst/>
                <a:ea typeface="Times New Roman" panose="02020603050405020304" pitchFamily="18" charset="0"/>
              </a:rPr>
              <a:t>Hur är det för dig att skaffa vänner? </a:t>
            </a:r>
          </a:p>
          <a:p>
            <a:pPr marL="228600" fontAlgn="base">
              <a:lnSpc>
                <a:spcPct val="150000"/>
              </a:lnSpc>
            </a:pPr>
            <a:r>
              <a:rPr lang="sv-SE" sz="1200" i="1">
                <a:solidFill>
                  <a:schemeClr val="tx1"/>
                </a:solidFill>
                <a:effectLst/>
                <a:ea typeface="Times New Roman" panose="02020603050405020304" pitchFamily="18" charset="0"/>
              </a:rPr>
              <a:t>Lätt	 Oftast lätt 		Oftast svårt 		Svårt   </a:t>
            </a:r>
          </a:p>
          <a:p>
            <a:pPr marL="228600" fontAlgn="base">
              <a:lnSpc>
                <a:spcPct val="150000"/>
              </a:lnSpc>
            </a:pPr>
            <a:endParaRPr lang="sv-SE" sz="1200" b="1">
              <a:solidFill>
                <a:schemeClr val="tx1"/>
              </a:solidFill>
              <a:effectLst/>
              <a:ea typeface="Times New Roman" panose="02020603050405020304" pitchFamily="18" charset="0"/>
            </a:endParaRPr>
          </a:p>
          <a:p>
            <a:pPr marL="228600" fontAlgn="base">
              <a:lnSpc>
                <a:spcPct val="150000"/>
              </a:lnSpc>
            </a:pPr>
            <a:r>
              <a:rPr lang="sv-SE" sz="1200" b="1">
                <a:solidFill>
                  <a:schemeClr val="tx1"/>
                </a:solidFill>
                <a:effectLst/>
                <a:ea typeface="Times New Roman" panose="02020603050405020304" pitchFamily="18" charset="0"/>
              </a:rPr>
              <a:t>Hur är det för dig att behålla vänner?  </a:t>
            </a:r>
          </a:p>
          <a:p>
            <a:pPr marL="228600" fontAlgn="base">
              <a:lnSpc>
                <a:spcPct val="150000"/>
              </a:lnSpc>
            </a:pPr>
            <a:r>
              <a:rPr lang="sv-SE" sz="1200" i="1">
                <a:solidFill>
                  <a:schemeClr val="tx1"/>
                </a:solidFill>
                <a:effectLst/>
                <a:ea typeface="Times New Roman" panose="02020603050405020304" pitchFamily="18" charset="0"/>
              </a:rPr>
              <a:t>Lätt	 Oftast lätt 		Oftast svårt 		Svårt   </a:t>
            </a:r>
          </a:p>
          <a:p>
            <a:pPr marL="228600" fontAlgn="base">
              <a:lnSpc>
                <a:spcPct val="150000"/>
              </a:lnSpc>
            </a:pPr>
            <a:endParaRPr lang="sv-SE" sz="1200" b="1">
              <a:solidFill>
                <a:schemeClr val="tx1"/>
              </a:solidFill>
              <a:effectLst/>
              <a:ea typeface="Times New Roman" panose="02020603050405020304" pitchFamily="18" charset="0"/>
            </a:endParaRPr>
          </a:p>
          <a:p>
            <a:pPr marL="228600" fontAlgn="base">
              <a:lnSpc>
                <a:spcPct val="150000"/>
              </a:lnSpc>
            </a:pPr>
            <a:r>
              <a:rPr lang="sv-SE" sz="1200" b="1">
                <a:solidFill>
                  <a:schemeClr val="tx1"/>
                </a:solidFill>
                <a:effectLst/>
                <a:ea typeface="Times New Roman" panose="02020603050405020304" pitchFamily="18" charset="0"/>
              </a:rPr>
              <a:t>Hur fungerar det för dig att umgås med familjen? </a:t>
            </a:r>
          </a:p>
          <a:p>
            <a:pPr marL="228600" fontAlgn="base">
              <a:lnSpc>
                <a:spcPct val="150000"/>
              </a:lnSpc>
            </a:pPr>
            <a:r>
              <a:rPr lang="sv-SE" sz="1200" i="1">
                <a:solidFill>
                  <a:schemeClr val="tx1"/>
                </a:solidFill>
                <a:effectLst/>
                <a:ea typeface="Times New Roman" panose="02020603050405020304" pitchFamily="18" charset="0"/>
              </a:rPr>
              <a:t>Lätt	 Oftast lätt 		Oftast svårt 		Svårt   </a:t>
            </a:r>
          </a:p>
        </p:txBody>
      </p:sp>
    </p:spTree>
    <p:custDataLst>
      <p:tags r:id="rId1"/>
    </p:custDataLst>
    <p:extLst>
      <p:ext uri="{BB962C8B-B14F-4D97-AF65-F5344CB8AC3E}">
        <p14:creationId xmlns:p14="http://schemas.microsoft.com/office/powerpoint/2010/main" val="257962951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545F7D-B303-530D-70B8-18D77161546B}"/>
              </a:ext>
            </a:extLst>
          </p:cNvPr>
          <p:cNvSpPr>
            <a:spLocks noGrp="1"/>
          </p:cNvSpPr>
          <p:nvPr>
            <p:ph type="title"/>
          </p:nvPr>
        </p:nvSpPr>
        <p:spPr/>
        <p:txBody>
          <a:bodyPr/>
          <a:lstStyle/>
          <a:p>
            <a:r>
              <a:rPr lang="sv-SE"/>
              <a:t>Hur kommer patienten till digital första kontakt? </a:t>
            </a:r>
          </a:p>
        </p:txBody>
      </p:sp>
      <p:sp>
        <p:nvSpPr>
          <p:cNvPr id="3" name="Platshållare för innehåll 2">
            <a:extLst>
              <a:ext uri="{FF2B5EF4-FFF2-40B4-BE49-F238E27FC236}">
                <a16:creationId xmlns:a16="http://schemas.microsoft.com/office/drawing/2014/main" id="{A9865BCA-D3D0-493F-DA5B-651A13AF35A3}"/>
              </a:ext>
            </a:extLst>
          </p:cNvPr>
          <p:cNvSpPr>
            <a:spLocks noGrp="1"/>
          </p:cNvSpPr>
          <p:nvPr>
            <p:ph idx="1"/>
          </p:nvPr>
        </p:nvSpPr>
        <p:spPr>
          <a:xfrm>
            <a:off x="609600" y="1031794"/>
            <a:ext cx="10972800" cy="5679399"/>
          </a:xfrm>
        </p:spPr>
        <p:txBody>
          <a:bodyPr/>
          <a:lstStyle/>
          <a:p>
            <a:pPr marL="0" indent="0" algn="l" rtl="0" fontAlgn="base">
              <a:buNone/>
            </a:pPr>
            <a:r>
              <a:rPr lang="sv-SE" sz="1200" b="0" i="0">
                <a:solidFill>
                  <a:srgbClr val="000000"/>
                </a:solidFill>
                <a:effectLst/>
              </a:rPr>
              <a:t> </a:t>
            </a:r>
          </a:p>
          <a:p>
            <a:pPr marL="0" indent="0">
              <a:buNone/>
            </a:pPr>
            <a:endParaRPr lang="sv-SE" sz="1200"/>
          </a:p>
        </p:txBody>
      </p:sp>
      <p:sp>
        <p:nvSpPr>
          <p:cNvPr id="5" name="Rectangle 1">
            <a:extLst>
              <a:ext uri="{FF2B5EF4-FFF2-40B4-BE49-F238E27FC236}">
                <a16:creationId xmlns:a16="http://schemas.microsoft.com/office/drawing/2014/main" id="{186D5C1D-85C3-CBA8-FE24-7CDA7632A3BA}"/>
              </a:ext>
            </a:extLst>
          </p:cNvPr>
          <p:cNvSpPr>
            <a:spLocks noChangeArrowheads="1"/>
          </p:cNvSpPr>
          <p:nvPr/>
        </p:nvSpPr>
        <p:spPr bwMode="auto">
          <a:xfrm>
            <a:off x="0" y="167044"/>
            <a:ext cx="65" cy="12311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800" b="0" i="0" u="none" strike="noStrike" cap="none" normalizeH="0" baseline="0">
              <a:ln>
                <a:noFill/>
              </a:ln>
              <a:solidFill>
                <a:schemeClr val="tx1"/>
              </a:solidFill>
              <a:effectLst/>
              <a:latin typeface="Arial" panose="020B0604020202020204" pitchFamily="34" charset="0"/>
            </a:endParaRPr>
          </a:p>
        </p:txBody>
      </p:sp>
      <p:sp>
        <p:nvSpPr>
          <p:cNvPr id="2469" name="Ellips 3">
            <a:extLst>
              <a:ext uri="{FF2B5EF4-FFF2-40B4-BE49-F238E27FC236}">
                <a16:creationId xmlns:a16="http://schemas.microsoft.com/office/drawing/2014/main" id="{2C68D373-B8A3-4FF0-BF45-EFFD3DC53677}"/>
              </a:ext>
            </a:extLst>
          </p:cNvPr>
          <p:cNvSpPr/>
          <p:nvPr/>
        </p:nvSpPr>
        <p:spPr>
          <a:xfrm>
            <a:off x="753402" y="2050742"/>
            <a:ext cx="2575232" cy="2362419"/>
          </a:xfrm>
          <a:prstGeom prst="ellipse">
            <a:avLst/>
          </a:prstGeom>
          <a:ln>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2400" dirty="0"/>
              <a:t>Digital första kontakt</a:t>
            </a:r>
            <a:endParaRPr lang="en-US" sz="1600" dirty="0"/>
          </a:p>
        </p:txBody>
      </p:sp>
      <p:graphicFrame>
        <p:nvGraphicFramePr>
          <p:cNvPr id="25" name="Diagram 24">
            <a:extLst>
              <a:ext uri="{FF2B5EF4-FFF2-40B4-BE49-F238E27FC236}">
                <a16:creationId xmlns:a16="http://schemas.microsoft.com/office/drawing/2014/main" id="{446A0E6F-6F5A-9818-A6AC-0DFE5E70792D}"/>
              </a:ext>
            </a:extLst>
          </p:cNvPr>
          <p:cNvGraphicFramePr/>
          <p:nvPr>
            <p:extLst>
              <p:ext uri="{D42A27DB-BD31-4B8C-83A1-F6EECF244321}">
                <p14:modId xmlns:p14="http://schemas.microsoft.com/office/powerpoint/2010/main" val="2377095253"/>
              </p:ext>
            </p:extLst>
          </p:nvPr>
        </p:nvGraphicFramePr>
        <p:xfrm>
          <a:off x="3328634" y="1317322"/>
          <a:ext cx="8018684" cy="4088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73945322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498BBB-B329-5B44-09B8-6DCACE80091F}"/>
              </a:ext>
            </a:extLst>
          </p:cNvPr>
          <p:cNvSpPr>
            <a:spLocks noGrp="1"/>
          </p:cNvSpPr>
          <p:nvPr>
            <p:ph type="title"/>
          </p:nvPr>
        </p:nvSpPr>
        <p:spPr/>
        <p:txBody>
          <a:bodyPr/>
          <a:lstStyle/>
          <a:p>
            <a:r>
              <a:rPr lang="sv-SE" dirty="0"/>
              <a:t>Att tänka på efter digital första kontakt </a:t>
            </a:r>
          </a:p>
        </p:txBody>
      </p:sp>
      <p:graphicFrame>
        <p:nvGraphicFramePr>
          <p:cNvPr id="10" name="Diagram 9">
            <a:extLst>
              <a:ext uri="{FF2B5EF4-FFF2-40B4-BE49-F238E27FC236}">
                <a16:creationId xmlns:a16="http://schemas.microsoft.com/office/drawing/2014/main" id="{AA8E0508-6671-19A2-24FC-79FA2EBEEEE2}"/>
              </a:ext>
            </a:extLst>
          </p:cNvPr>
          <p:cNvGraphicFramePr/>
          <p:nvPr>
            <p:extLst>
              <p:ext uri="{D42A27DB-BD31-4B8C-83A1-F6EECF244321}">
                <p14:modId xmlns:p14="http://schemas.microsoft.com/office/powerpoint/2010/main" val="4118217499"/>
              </p:ext>
            </p:extLst>
          </p:nvPr>
        </p:nvGraphicFramePr>
        <p:xfrm>
          <a:off x="3328634" y="1317322"/>
          <a:ext cx="8018684" cy="4088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latshållare för innehåll 13">
            <a:extLst>
              <a:ext uri="{FF2B5EF4-FFF2-40B4-BE49-F238E27FC236}">
                <a16:creationId xmlns:a16="http://schemas.microsoft.com/office/drawing/2014/main" id="{54742D13-BA91-9307-CD0F-590D080139EC}"/>
              </a:ext>
            </a:extLst>
          </p:cNvPr>
          <p:cNvPicPr>
            <a:picLocks noGrp="1" noChangeAspect="1"/>
          </p:cNvPicPr>
          <p:nvPr>
            <p:ph idx="1"/>
          </p:nvPr>
        </p:nvPicPr>
        <p:blipFill>
          <a:blip r:embed="rId8"/>
          <a:stretch>
            <a:fillRect/>
          </a:stretch>
        </p:blipFill>
        <p:spPr>
          <a:xfrm>
            <a:off x="0" y="2126994"/>
            <a:ext cx="3182388" cy="2469094"/>
          </a:xfrm>
          <a:prstGeom prst="rect">
            <a:avLst/>
          </a:prstGeom>
        </p:spPr>
      </p:pic>
    </p:spTree>
    <p:extLst>
      <p:ext uri="{BB962C8B-B14F-4D97-AF65-F5344CB8AC3E}">
        <p14:creationId xmlns:p14="http://schemas.microsoft.com/office/powerpoint/2010/main" val="1895096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8F56F4-E113-D871-3ED5-CFC8C4B8E708}"/>
              </a:ext>
            </a:extLst>
          </p:cNvPr>
          <p:cNvSpPr>
            <a:spLocks noGrp="1"/>
          </p:cNvSpPr>
          <p:nvPr>
            <p:ph type="title"/>
          </p:nvPr>
        </p:nvSpPr>
        <p:spPr>
          <a:xfrm>
            <a:off x="609600" y="360000"/>
            <a:ext cx="10972800" cy="745786"/>
          </a:xfrm>
        </p:spPr>
        <p:txBody>
          <a:bodyPr anchor="t">
            <a:normAutofit/>
          </a:bodyPr>
          <a:lstStyle/>
          <a:p>
            <a:r>
              <a:rPr lang="sv-SE"/>
              <a:t>Presentationens innehåll </a:t>
            </a:r>
          </a:p>
        </p:txBody>
      </p:sp>
      <p:graphicFrame>
        <p:nvGraphicFramePr>
          <p:cNvPr id="3" name="Platshållare för innehåll 2">
            <a:extLst>
              <a:ext uri="{FF2B5EF4-FFF2-40B4-BE49-F238E27FC236}">
                <a16:creationId xmlns:a16="http://schemas.microsoft.com/office/drawing/2014/main" id="{E1DB9BCA-3E3C-3A56-E69A-105398C9B86F}"/>
              </a:ext>
            </a:extLst>
          </p:cNvPr>
          <p:cNvGraphicFramePr>
            <a:graphicFrameLocks noGrp="1"/>
          </p:cNvGraphicFramePr>
          <p:nvPr>
            <p:ph idx="1"/>
            <p:extLst>
              <p:ext uri="{D42A27DB-BD31-4B8C-83A1-F6EECF244321}">
                <p14:modId xmlns:p14="http://schemas.microsoft.com/office/powerpoint/2010/main" val="2370467383"/>
              </p:ext>
            </p:extLst>
          </p:nvPr>
        </p:nvGraphicFramePr>
        <p:xfrm>
          <a:off x="609600" y="1275907"/>
          <a:ext cx="10009909" cy="4850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531999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39DF0A-7FAF-7A40-F0AE-46CED6B7C042}"/>
              </a:ext>
            </a:extLst>
          </p:cNvPr>
          <p:cNvSpPr>
            <a:spLocks noGrp="1"/>
          </p:cNvSpPr>
          <p:nvPr>
            <p:ph type="title"/>
          </p:nvPr>
        </p:nvSpPr>
        <p:spPr/>
        <p:txBody>
          <a:bodyPr/>
          <a:lstStyle/>
          <a:p>
            <a:r>
              <a:rPr lang="sv-SE" dirty="0"/>
              <a:t>Första kontakt i grupp tolkat till arabiska </a:t>
            </a:r>
            <a:r>
              <a:rPr lang="sv-SE" sz="1400" b="0" dirty="0"/>
              <a:t>(för barn och unga)</a:t>
            </a:r>
            <a:endParaRPr lang="sv-SE" b="0" dirty="0"/>
          </a:p>
        </p:txBody>
      </p:sp>
      <p:grpSp>
        <p:nvGrpSpPr>
          <p:cNvPr id="5" name="Grupp 4">
            <a:extLst>
              <a:ext uri="{FF2B5EF4-FFF2-40B4-BE49-F238E27FC236}">
                <a16:creationId xmlns:a16="http://schemas.microsoft.com/office/drawing/2014/main" id="{50181077-C34F-B8B5-8D5A-FE647A0D4AA3}"/>
              </a:ext>
            </a:extLst>
          </p:cNvPr>
          <p:cNvGrpSpPr/>
          <p:nvPr/>
        </p:nvGrpSpPr>
        <p:grpSpPr>
          <a:xfrm>
            <a:off x="193964" y="1584170"/>
            <a:ext cx="10893134" cy="4141219"/>
            <a:chOff x="723900" y="1542607"/>
            <a:chExt cx="10893134" cy="4141219"/>
          </a:xfrm>
        </p:grpSpPr>
        <p:sp>
          <p:nvSpPr>
            <p:cNvPr id="6" name="Frihandsfigur: Form 5">
              <a:extLst>
                <a:ext uri="{FF2B5EF4-FFF2-40B4-BE49-F238E27FC236}">
                  <a16:creationId xmlns:a16="http://schemas.microsoft.com/office/drawing/2014/main" id="{070325BC-1819-8140-DE39-8C8CE545D160}"/>
                </a:ext>
              </a:extLst>
            </p:cNvPr>
            <p:cNvSpPr/>
            <p:nvPr/>
          </p:nvSpPr>
          <p:spPr>
            <a:xfrm>
              <a:off x="1184626" y="1542607"/>
              <a:ext cx="9805429" cy="1812148"/>
            </a:xfrm>
            <a:custGeom>
              <a:avLst/>
              <a:gdLst>
                <a:gd name="connsiteX0" fmla="*/ 0 w 9805429"/>
                <a:gd name="connsiteY0" fmla="*/ 181215 h 1812148"/>
                <a:gd name="connsiteX1" fmla="*/ 181215 w 9805429"/>
                <a:gd name="connsiteY1" fmla="*/ 0 h 1812148"/>
                <a:gd name="connsiteX2" fmla="*/ 9624214 w 9805429"/>
                <a:gd name="connsiteY2" fmla="*/ 0 h 1812148"/>
                <a:gd name="connsiteX3" fmla="*/ 9805429 w 9805429"/>
                <a:gd name="connsiteY3" fmla="*/ 181215 h 1812148"/>
                <a:gd name="connsiteX4" fmla="*/ 9805429 w 9805429"/>
                <a:gd name="connsiteY4" fmla="*/ 1630933 h 1812148"/>
                <a:gd name="connsiteX5" fmla="*/ 9624214 w 9805429"/>
                <a:gd name="connsiteY5" fmla="*/ 1812148 h 1812148"/>
                <a:gd name="connsiteX6" fmla="*/ 181215 w 9805429"/>
                <a:gd name="connsiteY6" fmla="*/ 1812148 h 1812148"/>
                <a:gd name="connsiteX7" fmla="*/ 0 w 9805429"/>
                <a:gd name="connsiteY7" fmla="*/ 1630933 h 1812148"/>
                <a:gd name="connsiteX8" fmla="*/ 0 w 9805429"/>
                <a:gd name="connsiteY8" fmla="*/ 181215 h 181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05429" h="1812148">
                  <a:moveTo>
                    <a:pt x="0" y="181215"/>
                  </a:moveTo>
                  <a:cubicBezTo>
                    <a:pt x="0" y="81133"/>
                    <a:pt x="81133" y="0"/>
                    <a:pt x="181215" y="0"/>
                  </a:cubicBezTo>
                  <a:lnTo>
                    <a:pt x="9624214" y="0"/>
                  </a:lnTo>
                  <a:cubicBezTo>
                    <a:pt x="9724296" y="0"/>
                    <a:pt x="9805429" y="81133"/>
                    <a:pt x="9805429" y="181215"/>
                  </a:cubicBezTo>
                  <a:lnTo>
                    <a:pt x="9805429" y="1630933"/>
                  </a:lnTo>
                  <a:cubicBezTo>
                    <a:pt x="9805429" y="1731015"/>
                    <a:pt x="9724296" y="1812148"/>
                    <a:pt x="9624214" y="1812148"/>
                  </a:cubicBezTo>
                  <a:lnTo>
                    <a:pt x="181215" y="1812148"/>
                  </a:lnTo>
                  <a:cubicBezTo>
                    <a:pt x="81133" y="1812148"/>
                    <a:pt x="0" y="1731015"/>
                    <a:pt x="0" y="1630933"/>
                  </a:cubicBezTo>
                  <a:lnTo>
                    <a:pt x="0" y="181215"/>
                  </a:lnTo>
                  <a:close/>
                </a:path>
              </a:pathLst>
            </a:custGeom>
            <a:scene3d>
              <a:camera prst="orthographicFront"/>
              <a:lightRig rig="flat" dir="t"/>
            </a:scene3d>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174996" tIns="174996" rIns="174996" bIns="174996" numCol="1" spcCol="1270" anchor="ctr" anchorCtr="0">
              <a:noAutofit/>
            </a:bodyPr>
            <a:lstStyle/>
            <a:p>
              <a:pPr marL="0" lvl="0" indent="0" algn="ctr" defTabSz="1422400">
                <a:lnSpc>
                  <a:spcPct val="90000"/>
                </a:lnSpc>
                <a:spcBef>
                  <a:spcPct val="0"/>
                </a:spcBef>
                <a:spcAft>
                  <a:spcPct val="35000"/>
                </a:spcAft>
                <a:buNone/>
              </a:pPr>
              <a:r>
                <a:rPr lang="sv-SE" sz="3200" kern="1200"/>
                <a:t>Anhöriga med behov av tolk är exkluderade</a:t>
              </a:r>
            </a:p>
          </p:txBody>
        </p:sp>
        <p:sp>
          <p:nvSpPr>
            <p:cNvPr id="7" name="Frihandsfigur: Form 6">
              <a:extLst>
                <a:ext uri="{FF2B5EF4-FFF2-40B4-BE49-F238E27FC236}">
                  <a16:creationId xmlns:a16="http://schemas.microsoft.com/office/drawing/2014/main" id="{5B2B6654-15FF-D70E-C8E3-7D30F7E68A19}"/>
                </a:ext>
              </a:extLst>
            </p:cNvPr>
            <p:cNvSpPr/>
            <p:nvPr/>
          </p:nvSpPr>
          <p:spPr>
            <a:xfrm>
              <a:off x="723900" y="3871678"/>
              <a:ext cx="3095148" cy="1812148"/>
            </a:xfrm>
            <a:custGeom>
              <a:avLst/>
              <a:gdLst>
                <a:gd name="connsiteX0" fmla="*/ 0 w 3095148"/>
                <a:gd name="connsiteY0" fmla="*/ 181215 h 1812148"/>
                <a:gd name="connsiteX1" fmla="*/ 181215 w 3095148"/>
                <a:gd name="connsiteY1" fmla="*/ 0 h 1812148"/>
                <a:gd name="connsiteX2" fmla="*/ 2913933 w 3095148"/>
                <a:gd name="connsiteY2" fmla="*/ 0 h 1812148"/>
                <a:gd name="connsiteX3" fmla="*/ 3095148 w 3095148"/>
                <a:gd name="connsiteY3" fmla="*/ 181215 h 1812148"/>
                <a:gd name="connsiteX4" fmla="*/ 3095148 w 3095148"/>
                <a:gd name="connsiteY4" fmla="*/ 1630933 h 1812148"/>
                <a:gd name="connsiteX5" fmla="*/ 2913933 w 3095148"/>
                <a:gd name="connsiteY5" fmla="*/ 1812148 h 1812148"/>
                <a:gd name="connsiteX6" fmla="*/ 181215 w 3095148"/>
                <a:gd name="connsiteY6" fmla="*/ 1812148 h 1812148"/>
                <a:gd name="connsiteX7" fmla="*/ 0 w 3095148"/>
                <a:gd name="connsiteY7" fmla="*/ 1630933 h 1812148"/>
                <a:gd name="connsiteX8" fmla="*/ 0 w 3095148"/>
                <a:gd name="connsiteY8" fmla="*/ 181215 h 181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5148" h="1812148">
                  <a:moveTo>
                    <a:pt x="0" y="181215"/>
                  </a:moveTo>
                  <a:cubicBezTo>
                    <a:pt x="0" y="81133"/>
                    <a:pt x="81133" y="0"/>
                    <a:pt x="181215" y="0"/>
                  </a:cubicBezTo>
                  <a:lnTo>
                    <a:pt x="2913933" y="0"/>
                  </a:lnTo>
                  <a:cubicBezTo>
                    <a:pt x="3014015" y="0"/>
                    <a:pt x="3095148" y="81133"/>
                    <a:pt x="3095148" y="181215"/>
                  </a:cubicBezTo>
                  <a:lnTo>
                    <a:pt x="3095148" y="1630933"/>
                  </a:lnTo>
                  <a:cubicBezTo>
                    <a:pt x="3095148" y="1731015"/>
                    <a:pt x="3014015" y="1812148"/>
                    <a:pt x="2913933" y="1812148"/>
                  </a:cubicBezTo>
                  <a:lnTo>
                    <a:pt x="181215" y="1812148"/>
                  </a:lnTo>
                  <a:cubicBezTo>
                    <a:pt x="81133" y="1812148"/>
                    <a:pt x="0" y="1731015"/>
                    <a:pt x="0" y="1630933"/>
                  </a:cubicBezTo>
                  <a:lnTo>
                    <a:pt x="0" y="181215"/>
                  </a:lnTo>
                  <a:close/>
                </a:path>
              </a:pathLst>
            </a:custGeom>
            <a:scene3d>
              <a:camera prst="orthographicFront"/>
              <a:lightRig rig="flat" dir="t"/>
            </a:scene3d>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1">
              <a:schemeClr val="dk2">
                <a:hueOff val="0"/>
                <a:satOff val="0"/>
                <a:lumOff val="0"/>
                <a:alphaOff val="0"/>
              </a:schemeClr>
            </a:effectRef>
            <a:fontRef idx="minor">
              <a:schemeClr val="lt1"/>
            </a:fontRef>
          </p:style>
          <p:txBody>
            <a:bodyPr spcFirstLastPara="0" vert="horz" wrap="square" lIns="144516" tIns="144516" rIns="144516" bIns="144516" numCol="1" spcCol="1270" anchor="ctr" anchorCtr="0">
              <a:noAutofit/>
            </a:bodyPr>
            <a:lstStyle/>
            <a:p>
              <a:pPr marL="0" lvl="0" indent="0" algn="ctr" defTabSz="1066800">
                <a:lnSpc>
                  <a:spcPct val="90000"/>
                </a:lnSpc>
                <a:spcBef>
                  <a:spcPct val="0"/>
                </a:spcBef>
                <a:spcAft>
                  <a:spcPct val="35000"/>
                </a:spcAft>
                <a:buNone/>
              </a:pPr>
              <a:r>
                <a:rPr lang="sv-SE" sz="2400" kern="1200"/>
                <a:t>Första kontakt i grupp via videomöte</a:t>
              </a:r>
            </a:p>
          </p:txBody>
        </p:sp>
        <p:sp>
          <p:nvSpPr>
            <p:cNvPr id="8" name="Frihandsfigur: Form 7">
              <a:extLst>
                <a:ext uri="{FF2B5EF4-FFF2-40B4-BE49-F238E27FC236}">
                  <a16:creationId xmlns:a16="http://schemas.microsoft.com/office/drawing/2014/main" id="{47A9B8C4-BA03-FBEF-B69E-E3EBCD78D7E0}"/>
                </a:ext>
              </a:extLst>
            </p:cNvPr>
            <p:cNvSpPr/>
            <p:nvPr/>
          </p:nvSpPr>
          <p:spPr>
            <a:xfrm>
              <a:off x="4622893" y="3871678"/>
              <a:ext cx="3095148" cy="1812148"/>
            </a:xfrm>
            <a:custGeom>
              <a:avLst/>
              <a:gdLst>
                <a:gd name="connsiteX0" fmla="*/ 0 w 3095148"/>
                <a:gd name="connsiteY0" fmla="*/ 181215 h 1812148"/>
                <a:gd name="connsiteX1" fmla="*/ 181215 w 3095148"/>
                <a:gd name="connsiteY1" fmla="*/ 0 h 1812148"/>
                <a:gd name="connsiteX2" fmla="*/ 2913933 w 3095148"/>
                <a:gd name="connsiteY2" fmla="*/ 0 h 1812148"/>
                <a:gd name="connsiteX3" fmla="*/ 3095148 w 3095148"/>
                <a:gd name="connsiteY3" fmla="*/ 181215 h 1812148"/>
                <a:gd name="connsiteX4" fmla="*/ 3095148 w 3095148"/>
                <a:gd name="connsiteY4" fmla="*/ 1630933 h 1812148"/>
                <a:gd name="connsiteX5" fmla="*/ 2913933 w 3095148"/>
                <a:gd name="connsiteY5" fmla="*/ 1812148 h 1812148"/>
                <a:gd name="connsiteX6" fmla="*/ 181215 w 3095148"/>
                <a:gd name="connsiteY6" fmla="*/ 1812148 h 1812148"/>
                <a:gd name="connsiteX7" fmla="*/ 0 w 3095148"/>
                <a:gd name="connsiteY7" fmla="*/ 1630933 h 1812148"/>
                <a:gd name="connsiteX8" fmla="*/ 0 w 3095148"/>
                <a:gd name="connsiteY8" fmla="*/ 181215 h 181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5148" h="1812148">
                  <a:moveTo>
                    <a:pt x="0" y="181215"/>
                  </a:moveTo>
                  <a:cubicBezTo>
                    <a:pt x="0" y="81133"/>
                    <a:pt x="81133" y="0"/>
                    <a:pt x="181215" y="0"/>
                  </a:cubicBezTo>
                  <a:lnTo>
                    <a:pt x="2913933" y="0"/>
                  </a:lnTo>
                  <a:cubicBezTo>
                    <a:pt x="3014015" y="0"/>
                    <a:pt x="3095148" y="81133"/>
                    <a:pt x="3095148" y="181215"/>
                  </a:cubicBezTo>
                  <a:lnTo>
                    <a:pt x="3095148" y="1630933"/>
                  </a:lnTo>
                  <a:cubicBezTo>
                    <a:pt x="3095148" y="1731015"/>
                    <a:pt x="3014015" y="1812148"/>
                    <a:pt x="2913933" y="1812148"/>
                  </a:cubicBezTo>
                  <a:lnTo>
                    <a:pt x="181215" y="1812148"/>
                  </a:lnTo>
                  <a:cubicBezTo>
                    <a:pt x="81133" y="1812148"/>
                    <a:pt x="0" y="1731015"/>
                    <a:pt x="0" y="1630933"/>
                  </a:cubicBezTo>
                  <a:lnTo>
                    <a:pt x="0" y="181215"/>
                  </a:lnTo>
                  <a:close/>
                </a:path>
              </a:pathLst>
            </a:custGeom>
            <a:scene3d>
              <a:camera prst="orthographicFront"/>
              <a:lightRig rig="flat" dir="t"/>
            </a:scene3d>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1">
              <a:schemeClr val="dk2">
                <a:hueOff val="0"/>
                <a:satOff val="0"/>
                <a:lumOff val="0"/>
                <a:alphaOff val="0"/>
              </a:schemeClr>
            </a:effectRef>
            <a:fontRef idx="minor">
              <a:schemeClr val="lt1"/>
            </a:fontRef>
          </p:style>
          <p:txBody>
            <a:bodyPr spcFirstLastPara="0" vert="horz" wrap="square" lIns="144516" tIns="144516" rIns="144516" bIns="144516" numCol="1" spcCol="1270" anchor="ctr" anchorCtr="0">
              <a:noAutofit/>
            </a:bodyPr>
            <a:lstStyle/>
            <a:p>
              <a:pPr marL="0" lvl="0" indent="0" algn="ctr" defTabSz="1066800">
                <a:lnSpc>
                  <a:spcPct val="90000"/>
                </a:lnSpc>
                <a:spcBef>
                  <a:spcPct val="0"/>
                </a:spcBef>
                <a:spcAft>
                  <a:spcPct val="35000"/>
                </a:spcAft>
                <a:buNone/>
              </a:pPr>
              <a:r>
                <a:rPr lang="sv-SE" sz="2400" kern="1200"/>
                <a:t>Efter första kontakt i grupp - lärarledd distansutbildning</a:t>
              </a:r>
            </a:p>
          </p:txBody>
        </p:sp>
        <p:sp>
          <p:nvSpPr>
            <p:cNvPr id="9" name="Frihandsfigur: Form 8">
              <a:extLst>
                <a:ext uri="{FF2B5EF4-FFF2-40B4-BE49-F238E27FC236}">
                  <a16:creationId xmlns:a16="http://schemas.microsoft.com/office/drawing/2014/main" id="{B398B2D3-0CBE-C225-9880-25177D54968F}"/>
                </a:ext>
              </a:extLst>
            </p:cNvPr>
            <p:cNvSpPr/>
            <p:nvPr/>
          </p:nvSpPr>
          <p:spPr>
            <a:xfrm>
              <a:off x="8521886" y="3871678"/>
              <a:ext cx="3095148" cy="1812148"/>
            </a:xfrm>
            <a:custGeom>
              <a:avLst/>
              <a:gdLst>
                <a:gd name="connsiteX0" fmla="*/ 0 w 3095148"/>
                <a:gd name="connsiteY0" fmla="*/ 181215 h 1812148"/>
                <a:gd name="connsiteX1" fmla="*/ 181215 w 3095148"/>
                <a:gd name="connsiteY1" fmla="*/ 0 h 1812148"/>
                <a:gd name="connsiteX2" fmla="*/ 2913933 w 3095148"/>
                <a:gd name="connsiteY2" fmla="*/ 0 h 1812148"/>
                <a:gd name="connsiteX3" fmla="*/ 3095148 w 3095148"/>
                <a:gd name="connsiteY3" fmla="*/ 181215 h 1812148"/>
                <a:gd name="connsiteX4" fmla="*/ 3095148 w 3095148"/>
                <a:gd name="connsiteY4" fmla="*/ 1630933 h 1812148"/>
                <a:gd name="connsiteX5" fmla="*/ 2913933 w 3095148"/>
                <a:gd name="connsiteY5" fmla="*/ 1812148 h 1812148"/>
                <a:gd name="connsiteX6" fmla="*/ 181215 w 3095148"/>
                <a:gd name="connsiteY6" fmla="*/ 1812148 h 1812148"/>
                <a:gd name="connsiteX7" fmla="*/ 0 w 3095148"/>
                <a:gd name="connsiteY7" fmla="*/ 1630933 h 1812148"/>
                <a:gd name="connsiteX8" fmla="*/ 0 w 3095148"/>
                <a:gd name="connsiteY8" fmla="*/ 181215 h 181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5148" h="1812148">
                  <a:moveTo>
                    <a:pt x="0" y="181215"/>
                  </a:moveTo>
                  <a:cubicBezTo>
                    <a:pt x="0" y="81133"/>
                    <a:pt x="81133" y="0"/>
                    <a:pt x="181215" y="0"/>
                  </a:cubicBezTo>
                  <a:lnTo>
                    <a:pt x="2913933" y="0"/>
                  </a:lnTo>
                  <a:cubicBezTo>
                    <a:pt x="3014015" y="0"/>
                    <a:pt x="3095148" y="81133"/>
                    <a:pt x="3095148" y="181215"/>
                  </a:cubicBezTo>
                  <a:lnTo>
                    <a:pt x="3095148" y="1630933"/>
                  </a:lnTo>
                  <a:cubicBezTo>
                    <a:pt x="3095148" y="1731015"/>
                    <a:pt x="3014015" y="1812148"/>
                    <a:pt x="2913933" y="1812148"/>
                  </a:cubicBezTo>
                  <a:lnTo>
                    <a:pt x="181215" y="1812148"/>
                  </a:lnTo>
                  <a:cubicBezTo>
                    <a:pt x="81133" y="1812148"/>
                    <a:pt x="0" y="1731015"/>
                    <a:pt x="0" y="1630933"/>
                  </a:cubicBezTo>
                  <a:lnTo>
                    <a:pt x="0" y="181215"/>
                  </a:lnTo>
                  <a:close/>
                </a:path>
              </a:pathLst>
            </a:custGeom>
            <a:scene3d>
              <a:camera prst="orthographicFront"/>
              <a:lightRig rig="flat" dir="t"/>
            </a:scene3d>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1">
              <a:schemeClr val="dk2">
                <a:hueOff val="0"/>
                <a:satOff val="0"/>
                <a:lumOff val="0"/>
                <a:alphaOff val="0"/>
              </a:schemeClr>
            </a:effectRef>
            <a:fontRef idx="minor">
              <a:schemeClr val="lt1"/>
            </a:fontRef>
          </p:style>
          <p:txBody>
            <a:bodyPr spcFirstLastPara="0" vert="horz" wrap="square" lIns="144516" tIns="144516" rIns="144516" bIns="144516" numCol="1" spcCol="1270" anchor="ctr" anchorCtr="0">
              <a:noAutofit/>
            </a:bodyPr>
            <a:lstStyle/>
            <a:p>
              <a:pPr marL="0" lvl="0" indent="0" algn="ctr" defTabSz="1066800">
                <a:lnSpc>
                  <a:spcPct val="90000"/>
                </a:lnSpc>
                <a:spcBef>
                  <a:spcPct val="0"/>
                </a:spcBef>
                <a:spcAft>
                  <a:spcPct val="35000"/>
                </a:spcAft>
                <a:buNone/>
              </a:pPr>
              <a:r>
                <a:rPr lang="sv-SE" sz="2400" kern="1200"/>
                <a:t>Tillbaka till mottagningen </a:t>
              </a:r>
            </a:p>
          </p:txBody>
        </p:sp>
      </p:grpSp>
      <p:sp>
        <p:nvSpPr>
          <p:cNvPr id="10" name="Pil: höger 9">
            <a:extLst>
              <a:ext uri="{FF2B5EF4-FFF2-40B4-BE49-F238E27FC236}">
                <a16:creationId xmlns:a16="http://schemas.microsoft.com/office/drawing/2014/main" id="{95D64861-6BCC-4FE0-6AE0-85180DBE9735}"/>
              </a:ext>
            </a:extLst>
          </p:cNvPr>
          <p:cNvSpPr/>
          <p:nvPr/>
        </p:nvSpPr>
        <p:spPr>
          <a:xfrm>
            <a:off x="3457239" y="4632278"/>
            <a:ext cx="467591" cy="374073"/>
          </a:xfrm>
          <a:prstGeom prst="rightArrow">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Pil: höger 10">
            <a:extLst>
              <a:ext uri="{FF2B5EF4-FFF2-40B4-BE49-F238E27FC236}">
                <a16:creationId xmlns:a16="http://schemas.microsoft.com/office/drawing/2014/main" id="{C0306F30-3C11-BE6A-D95B-1B2116CFDCD8}"/>
              </a:ext>
            </a:extLst>
          </p:cNvPr>
          <p:cNvSpPr/>
          <p:nvPr/>
        </p:nvSpPr>
        <p:spPr>
          <a:xfrm>
            <a:off x="7356232" y="4632278"/>
            <a:ext cx="467591" cy="374073"/>
          </a:xfrm>
          <a:prstGeom prst="rightArrow">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custDataLst>
      <p:tags r:id="rId1"/>
    </p:custDataLst>
    <p:extLst>
      <p:ext uri="{BB962C8B-B14F-4D97-AF65-F5344CB8AC3E}">
        <p14:creationId xmlns:p14="http://schemas.microsoft.com/office/powerpoint/2010/main" val="2753826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3E69F-A324-1A07-B5EF-C34D88C9916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B430D7D-2152-CAB8-E341-EDCDF0CA0419}"/>
              </a:ext>
            </a:extLst>
          </p:cNvPr>
          <p:cNvSpPr>
            <a:spLocks noGrp="1"/>
          </p:cNvSpPr>
          <p:nvPr>
            <p:ph type="title"/>
          </p:nvPr>
        </p:nvSpPr>
        <p:spPr>
          <a:xfrm>
            <a:off x="650888" y="339497"/>
            <a:ext cx="10972800" cy="745786"/>
          </a:xfrm>
        </p:spPr>
        <p:txBody>
          <a:bodyPr/>
          <a:lstStyle/>
          <a:p>
            <a:r>
              <a:rPr lang="sv-SE" dirty="0"/>
              <a:t>Vad ska mottagningen göra? </a:t>
            </a:r>
          </a:p>
        </p:txBody>
      </p:sp>
      <p:sp>
        <p:nvSpPr>
          <p:cNvPr id="3" name="Platshållare för innehåll 2">
            <a:extLst>
              <a:ext uri="{FF2B5EF4-FFF2-40B4-BE49-F238E27FC236}">
                <a16:creationId xmlns:a16="http://schemas.microsoft.com/office/drawing/2014/main" id="{51B66616-3C81-E318-E273-C93A609E6E07}"/>
              </a:ext>
            </a:extLst>
          </p:cNvPr>
          <p:cNvSpPr>
            <a:spLocks noGrp="1"/>
          </p:cNvSpPr>
          <p:nvPr>
            <p:ph idx="1"/>
          </p:nvPr>
        </p:nvSpPr>
        <p:spPr/>
        <p:txBody>
          <a:bodyPr/>
          <a:lstStyle/>
          <a:p>
            <a:pPr marL="0" indent="0">
              <a:buNone/>
            </a:pPr>
            <a:endParaRPr lang="sv-SE"/>
          </a:p>
          <a:p>
            <a:pPr marL="0" indent="0">
              <a:buNone/>
            </a:pPr>
            <a:endParaRPr lang="sv-SE"/>
          </a:p>
        </p:txBody>
      </p:sp>
      <p:sp>
        <p:nvSpPr>
          <p:cNvPr id="4" name="Ellips 3">
            <a:extLst>
              <a:ext uri="{FF2B5EF4-FFF2-40B4-BE49-F238E27FC236}">
                <a16:creationId xmlns:a16="http://schemas.microsoft.com/office/drawing/2014/main" id="{CEBB104F-0B4F-3B04-9320-22654FA6C07F}"/>
              </a:ext>
            </a:extLst>
          </p:cNvPr>
          <p:cNvSpPr/>
          <p:nvPr/>
        </p:nvSpPr>
        <p:spPr>
          <a:xfrm>
            <a:off x="844683" y="2311915"/>
            <a:ext cx="2218973" cy="2021747"/>
          </a:xfrm>
          <a:prstGeom prst="ellipse">
            <a:avLst/>
          </a:prstGeom>
          <a:ln>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2800" dirty="0"/>
              <a:t>Fas 2</a:t>
            </a:r>
          </a:p>
        </p:txBody>
      </p:sp>
      <p:graphicFrame>
        <p:nvGraphicFramePr>
          <p:cNvPr id="8" name="Diagram 7">
            <a:extLst>
              <a:ext uri="{FF2B5EF4-FFF2-40B4-BE49-F238E27FC236}">
                <a16:creationId xmlns:a16="http://schemas.microsoft.com/office/drawing/2014/main" id="{65C2B87E-6107-1940-AAA4-3DCBF8E25C09}"/>
              </a:ext>
            </a:extLst>
          </p:cNvPr>
          <p:cNvGraphicFramePr/>
          <p:nvPr>
            <p:extLst>
              <p:ext uri="{D42A27DB-BD31-4B8C-83A1-F6EECF244321}">
                <p14:modId xmlns:p14="http://schemas.microsoft.com/office/powerpoint/2010/main" val="4135322908"/>
              </p:ext>
            </p:extLst>
          </p:nvPr>
        </p:nvGraphicFramePr>
        <p:xfrm>
          <a:off x="3527962" y="1436614"/>
          <a:ext cx="7355048" cy="39847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48091894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63454-531F-9F66-EABB-85850365E6F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12B5512-9EF6-775F-6E4E-4E7234B420B8}"/>
              </a:ext>
            </a:extLst>
          </p:cNvPr>
          <p:cNvSpPr>
            <a:spLocks noGrp="1"/>
          </p:cNvSpPr>
          <p:nvPr>
            <p:ph type="title"/>
          </p:nvPr>
        </p:nvSpPr>
        <p:spPr>
          <a:xfrm>
            <a:off x="650888" y="339497"/>
            <a:ext cx="10972800" cy="745786"/>
          </a:xfrm>
        </p:spPr>
        <p:txBody>
          <a:bodyPr/>
          <a:lstStyle/>
          <a:p>
            <a:r>
              <a:rPr lang="sv-SE" dirty="0"/>
              <a:t>Vad ska mottagningen göra? </a:t>
            </a:r>
          </a:p>
        </p:txBody>
      </p:sp>
      <p:sp>
        <p:nvSpPr>
          <p:cNvPr id="3" name="Platshållare för innehåll 2">
            <a:extLst>
              <a:ext uri="{FF2B5EF4-FFF2-40B4-BE49-F238E27FC236}">
                <a16:creationId xmlns:a16="http://schemas.microsoft.com/office/drawing/2014/main" id="{3A341B3D-B01A-07AD-EF92-E3104B79EF69}"/>
              </a:ext>
            </a:extLst>
          </p:cNvPr>
          <p:cNvSpPr>
            <a:spLocks noGrp="1"/>
          </p:cNvSpPr>
          <p:nvPr>
            <p:ph idx="1"/>
          </p:nvPr>
        </p:nvSpPr>
        <p:spPr/>
        <p:txBody>
          <a:bodyPr/>
          <a:lstStyle/>
          <a:p>
            <a:pPr marL="0" indent="0">
              <a:buNone/>
            </a:pPr>
            <a:endParaRPr lang="sv-SE"/>
          </a:p>
          <a:p>
            <a:pPr marL="0" indent="0">
              <a:buNone/>
            </a:pPr>
            <a:endParaRPr lang="sv-SE"/>
          </a:p>
        </p:txBody>
      </p:sp>
      <p:sp>
        <p:nvSpPr>
          <p:cNvPr id="4" name="Ellips 3">
            <a:extLst>
              <a:ext uri="{FF2B5EF4-FFF2-40B4-BE49-F238E27FC236}">
                <a16:creationId xmlns:a16="http://schemas.microsoft.com/office/drawing/2014/main" id="{5E764028-7123-C52D-5F6B-FED662B5BD7D}"/>
              </a:ext>
            </a:extLst>
          </p:cNvPr>
          <p:cNvSpPr/>
          <p:nvPr/>
        </p:nvSpPr>
        <p:spPr>
          <a:xfrm>
            <a:off x="844683" y="2311915"/>
            <a:ext cx="2218973" cy="2021747"/>
          </a:xfrm>
          <a:prstGeom prst="ellipse">
            <a:avLst/>
          </a:prstGeom>
          <a:ln>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2200"/>
              <a:t>Framtiden</a:t>
            </a:r>
          </a:p>
        </p:txBody>
      </p:sp>
      <p:graphicFrame>
        <p:nvGraphicFramePr>
          <p:cNvPr id="8" name="Diagram 7">
            <a:extLst>
              <a:ext uri="{FF2B5EF4-FFF2-40B4-BE49-F238E27FC236}">
                <a16:creationId xmlns:a16="http://schemas.microsoft.com/office/drawing/2014/main" id="{05EECA3C-757A-989D-3780-B3508E9AF934}"/>
              </a:ext>
            </a:extLst>
          </p:cNvPr>
          <p:cNvGraphicFramePr/>
          <p:nvPr>
            <p:extLst>
              <p:ext uri="{D42A27DB-BD31-4B8C-83A1-F6EECF244321}">
                <p14:modId xmlns:p14="http://schemas.microsoft.com/office/powerpoint/2010/main" val="1476216835"/>
              </p:ext>
            </p:extLst>
          </p:nvPr>
        </p:nvGraphicFramePr>
        <p:xfrm>
          <a:off x="3527962" y="1436614"/>
          <a:ext cx="7355048" cy="39847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ruta 5">
            <a:extLst>
              <a:ext uri="{FF2B5EF4-FFF2-40B4-BE49-F238E27FC236}">
                <a16:creationId xmlns:a16="http://schemas.microsoft.com/office/drawing/2014/main" id="{DA21AE7C-B182-F794-F8AC-671660D1A443}"/>
              </a:ext>
            </a:extLst>
          </p:cNvPr>
          <p:cNvSpPr txBox="1"/>
          <p:nvPr/>
        </p:nvSpPr>
        <p:spPr>
          <a:xfrm>
            <a:off x="296167" y="5763638"/>
            <a:ext cx="6106886" cy="369332"/>
          </a:xfrm>
          <a:prstGeom prst="rect">
            <a:avLst/>
          </a:prstGeom>
          <a:noFill/>
        </p:spPr>
        <p:txBody>
          <a:bodyPr wrap="square">
            <a:spAutoFit/>
          </a:bodyPr>
          <a:lstStyle/>
          <a:p>
            <a:r>
              <a:rPr lang="sv-SE" sz="1800">
                <a:solidFill>
                  <a:schemeClr val="accent1"/>
                </a:solidFill>
              </a:rPr>
              <a:t>Enhet tillsammans med bemanningen (två team) </a:t>
            </a:r>
          </a:p>
        </p:txBody>
      </p:sp>
    </p:spTree>
    <p:custDataLst>
      <p:tags r:id="rId1"/>
    </p:custDataLst>
    <p:extLst>
      <p:ext uri="{BB962C8B-B14F-4D97-AF65-F5344CB8AC3E}">
        <p14:creationId xmlns:p14="http://schemas.microsoft.com/office/powerpoint/2010/main" val="36772066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E71792-0A6A-303A-FDF8-2661B18CB97D}"/>
              </a:ext>
            </a:extLst>
          </p:cNvPr>
          <p:cNvSpPr>
            <a:spLocks noGrp="1"/>
          </p:cNvSpPr>
          <p:nvPr>
            <p:ph type="title"/>
          </p:nvPr>
        </p:nvSpPr>
        <p:spPr/>
        <p:txBody>
          <a:bodyPr/>
          <a:lstStyle/>
          <a:p>
            <a:r>
              <a:rPr lang="sv-SE" dirty="0"/>
              <a:t>Hur fungerar mottagningen? </a:t>
            </a:r>
          </a:p>
        </p:txBody>
      </p:sp>
      <p:grpSp>
        <p:nvGrpSpPr>
          <p:cNvPr id="6" name="Grupp 5">
            <a:extLst>
              <a:ext uri="{FF2B5EF4-FFF2-40B4-BE49-F238E27FC236}">
                <a16:creationId xmlns:a16="http://schemas.microsoft.com/office/drawing/2014/main" id="{EFC1B36D-A412-52C2-B5B2-0E8C49D6F829}"/>
              </a:ext>
            </a:extLst>
          </p:cNvPr>
          <p:cNvGrpSpPr/>
          <p:nvPr/>
        </p:nvGrpSpPr>
        <p:grpSpPr>
          <a:xfrm>
            <a:off x="4722996" y="1251258"/>
            <a:ext cx="5640354" cy="4859695"/>
            <a:chOff x="3047736" y="380736"/>
            <a:chExt cx="6096528" cy="6096528"/>
          </a:xfrm>
        </p:grpSpPr>
        <p:pic>
          <p:nvPicPr>
            <p:cNvPr id="7" name="Bildobjekt 6" descr="En bild som visar natur&#10;&#10;Automatiskt genererad beskrivning">
              <a:extLst>
                <a:ext uri="{FF2B5EF4-FFF2-40B4-BE49-F238E27FC236}">
                  <a16:creationId xmlns:a16="http://schemas.microsoft.com/office/drawing/2014/main" id="{AA2C6A83-669D-9FD5-C150-B96E29993FD2}"/>
                </a:ext>
              </a:extLst>
            </p:cNvPr>
            <p:cNvPicPr>
              <a:picLocks noChangeAspect="1"/>
            </p:cNvPicPr>
            <p:nvPr/>
          </p:nvPicPr>
          <p:blipFill>
            <a:blip r:embed="rId4">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3047736" y="380736"/>
              <a:ext cx="6096528" cy="6096528"/>
            </a:xfrm>
            <a:prstGeom prst="rect">
              <a:avLst/>
            </a:prstGeom>
          </p:spPr>
        </p:pic>
        <p:sp>
          <p:nvSpPr>
            <p:cNvPr id="8" name="textruta 7">
              <a:extLst>
                <a:ext uri="{FF2B5EF4-FFF2-40B4-BE49-F238E27FC236}">
                  <a16:creationId xmlns:a16="http://schemas.microsoft.com/office/drawing/2014/main" id="{4B39BB13-4A00-1393-4BA2-A1AE04E6DA9F}"/>
                </a:ext>
              </a:extLst>
            </p:cNvPr>
            <p:cNvSpPr txBox="1"/>
            <p:nvPr/>
          </p:nvSpPr>
          <p:spPr>
            <a:xfrm>
              <a:off x="4150450" y="1500516"/>
              <a:ext cx="1042316" cy="3481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panose="020B0604020202020204"/>
                  <a:ea typeface="+mn-ea"/>
                  <a:cs typeface="+mn-cs"/>
                </a:rPr>
                <a:t>Ängelholm</a:t>
              </a:r>
            </a:p>
          </p:txBody>
        </p:sp>
        <p:sp>
          <p:nvSpPr>
            <p:cNvPr id="9" name="textruta 8">
              <a:extLst>
                <a:ext uri="{FF2B5EF4-FFF2-40B4-BE49-F238E27FC236}">
                  <a16:creationId xmlns:a16="http://schemas.microsoft.com/office/drawing/2014/main" id="{4DB85277-8E79-8220-37F2-6FEC2A698335}"/>
                </a:ext>
              </a:extLst>
            </p:cNvPr>
            <p:cNvSpPr txBox="1"/>
            <p:nvPr/>
          </p:nvSpPr>
          <p:spPr>
            <a:xfrm>
              <a:off x="3670310" y="2502042"/>
              <a:ext cx="1137409"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panose="020B0604020202020204"/>
                  <a:ea typeface="+mn-ea"/>
                  <a:cs typeface="+mn-cs"/>
                </a:rPr>
                <a:t>Helsingborg</a:t>
              </a:r>
            </a:p>
          </p:txBody>
        </p:sp>
        <p:sp>
          <p:nvSpPr>
            <p:cNvPr id="10" name="textruta 9">
              <a:extLst>
                <a:ext uri="{FF2B5EF4-FFF2-40B4-BE49-F238E27FC236}">
                  <a16:creationId xmlns:a16="http://schemas.microsoft.com/office/drawing/2014/main" id="{5619FCD3-B788-8241-C191-737B247562C6}"/>
                </a:ext>
              </a:extLst>
            </p:cNvPr>
            <p:cNvSpPr txBox="1"/>
            <p:nvPr/>
          </p:nvSpPr>
          <p:spPr>
            <a:xfrm>
              <a:off x="4104521" y="3431568"/>
              <a:ext cx="1260993" cy="3481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panose="020B0604020202020204"/>
                  <a:ea typeface="+mn-ea"/>
                  <a:cs typeface="+mn-cs"/>
                </a:rPr>
                <a:t>Landskrona</a:t>
              </a:r>
            </a:p>
          </p:txBody>
        </p:sp>
        <p:sp>
          <p:nvSpPr>
            <p:cNvPr id="11" name="textruta 10">
              <a:extLst>
                <a:ext uri="{FF2B5EF4-FFF2-40B4-BE49-F238E27FC236}">
                  <a16:creationId xmlns:a16="http://schemas.microsoft.com/office/drawing/2014/main" id="{CF2B25C7-AF6E-C602-D7FE-40AEB88F21E2}"/>
                </a:ext>
              </a:extLst>
            </p:cNvPr>
            <p:cNvSpPr txBox="1"/>
            <p:nvPr/>
          </p:nvSpPr>
          <p:spPr>
            <a:xfrm>
              <a:off x="5252207" y="3787856"/>
              <a:ext cx="843441" cy="3481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panose="020B0604020202020204"/>
                  <a:ea typeface="+mn-ea"/>
                  <a:cs typeface="+mn-cs"/>
                </a:rPr>
                <a:t>Eslöv</a:t>
              </a:r>
            </a:p>
          </p:txBody>
        </p:sp>
        <p:sp>
          <p:nvSpPr>
            <p:cNvPr id="12" name="textruta 11">
              <a:extLst>
                <a:ext uri="{FF2B5EF4-FFF2-40B4-BE49-F238E27FC236}">
                  <a16:creationId xmlns:a16="http://schemas.microsoft.com/office/drawing/2014/main" id="{573B1F20-CF19-93EA-6BC4-C529DEB56F61}"/>
                </a:ext>
              </a:extLst>
            </p:cNvPr>
            <p:cNvSpPr txBox="1"/>
            <p:nvPr/>
          </p:nvSpPr>
          <p:spPr>
            <a:xfrm>
              <a:off x="4958591" y="4420639"/>
              <a:ext cx="771731" cy="3481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panose="020B0604020202020204"/>
                  <a:ea typeface="+mn-ea"/>
                  <a:cs typeface="+mn-cs"/>
                </a:rPr>
                <a:t>Lund</a:t>
              </a:r>
            </a:p>
          </p:txBody>
        </p:sp>
        <p:sp>
          <p:nvSpPr>
            <p:cNvPr id="13" name="textruta 12">
              <a:extLst>
                <a:ext uri="{FF2B5EF4-FFF2-40B4-BE49-F238E27FC236}">
                  <a16:creationId xmlns:a16="http://schemas.microsoft.com/office/drawing/2014/main" id="{38DA6D15-7612-8C64-A9D0-B491C7A0577A}"/>
                </a:ext>
              </a:extLst>
            </p:cNvPr>
            <p:cNvSpPr txBox="1"/>
            <p:nvPr/>
          </p:nvSpPr>
          <p:spPr>
            <a:xfrm>
              <a:off x="4413304" y="5004663"/>
              <a:ext cx="1137408" cy="3481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panose="020B0604020202020204"/>
                  <a:ea typeface="+mn-ea"/>
                  <a:cs typeface="+mn-cs"/>
                </a:rPr>
                <a:t>Malmö</a:t>
              </a:r>
            </a:p>
          </p:txBody>
        </p:sp>
        <p:sp>
          <p:nvSpPr>
            <p:cNvPr id="14" name="textruta 13">
              <a:extLst>
                <a:ext uri="{FF2B5EF4-FFF2-40B4-BE49-F238E27FC236}">
                  <a16:creationId xmlns:a16="http://schemas.microsoft.com/office/drawing/2014/main" id="{4A158EDE-3B5B-C3AA-C565-A06CBEBEA34A}"/>
                </a:ext>
              </a:extLst>
            </p:cNvPr>
            <p:cNvSpPr txBox="1"/>
            <p:nvPr/>
          </p:nvSpPr>
          <p:spPr>
            <a:xfrm>
              <a:off x="4622333" y="5924293"/>
              <a:ext cx="1137409"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panose="020B0604020202020204"/>
                  <a:ea typeface="+mn-ea"/>
                  <a:cs typeface="+mn-cs"/>
                </a:rPr>
                <a:t>Trelleborg</a:t>
              </a:r>
            </a:p>
          </p:txBody>
        </p:sp>
        <p:sp>
          <p:nvSpPr>
            <p:cNvPr id="15" name="textruta 14">
              <a:extLst>
                <a:ext uri="{FF2B5EF4-FFF2-40B4-BE49-F238E27FC236}">
                  <a16:creationId xmlns:a16="http://schemas.microsoft.com/office/drawing/2014/main" id="{F66192DF-085F-3EFA-CB49-EC686962B893}"/>
                </a:ext>
              </a:extLst>
            </p:cNvPr>
            <p:cNvSpPr txBox="1"/>
            <p:nvPr/>
          </p:nvSpPr>
          <p:spPr>
            <a:xfrm>
              <a:off x="6282252" y="2062328"/>
              <a:ext cx="1137409"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panose="020B0604020202020204"/>
                  <a:ea typeface="+mn-ea"/>
                  <a:cs typeface="+mn-cs"/>
                </a:rPr>
                <a:t>Hässleholm</a:t>
              </a:r>
            </a:p>
          </p:txBody>
        </p:sp>
        <p:sp>
          <p:nvSpPr>
            <p:cNvPr id="16" name="textruta 15">
              <a:extLst>
                <a:ext uri="{FF2B5EF4-FFF2-40B4-BE49-F238E27FC236}">
                  <a16:creationId xmlns:a16="http://schemas.microsoft.com/office/drawing/2014/main" id="{14978601-2E7D-7806-CC93-B5295CA9C130}"/>
                </a:ext>
              </a:extLst>
            </p:cNvPr>
            <p:cNvSpPr txBox="1"/>
            <p:nvPr/>
          </p:nvSpPr>
          <p:spPr>
            <a:xfrm>
              <a:off x="6748555" y="5739573"/>
              <a:ext cx="686669"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panose="020B0604020202020204"/>
                  <a:ea typeface="+mn-ea"/>
                  <a:cs typeface="+mn-cs"/>
                </a:rPr>
                <a:t>Ystad</a:t>
              </a:r>
            </a:p>
          </p:txBody>
        </p:sp>
        <p:sp>
          <p:nvSpPr>
            <p:cNvPr id="17" name="textruta 16">
              <a:extLst>
                <a:ext uri="{FF2B5EF4-FFF2-40B4-BE49-F238E27FC236}">
                  <a16:creationId xmlns:a16="http://schemas.microsoft.com/office/drawing/2014/main" id="{F6ACD87B-4F7C-E34E-D8E1-89185C1EBDA8}"/>
                </a:ext>
              </a:extLst>
            </p:cNvPr>
            <p:cNvSpPr txBox="1"/>
            <p:nvPr/>
          </p:nvSpPr>
          <p:spPr>
            <a:xfrm>
              <a:off x="7540086" y="2766004"/>
              <a:ext cx="1137409"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panose="020B0604020202020204"/>
                  <a:ea typeface="+mn-ea"/>
                  <a:cs typeface="+mn-cs"/>
                </a:rPr>
                <a:t>Kristianstad</a:t>
              </a:r>
            </a:p>
          </p:txBody>
        </p:sp>
      </p:grpSp>
      <p:grpSp>
        <p:nvGrpSpPr>
          <p:cNvPr id="27" name="Grupp 26">
            <a:extLst>
              <a:ext uri="{FF2B5EF4-FFF2-40B4-BE49-F238E27FC236}">
                <a16:creationId xmlns:a16="http://schemas.microsoft.com/office/drawing/2014/main" id="{3D8CE886-85EA-4B87-3D75-2E5C3054354C}"/>
              </a:ext>
            </a:extLst>
          </p:cNvPr>
          <p:cNvGrpSpPr/>
          <p:nvPr/>
        </p:nvGrpSpPr>
        <p:grpSpPr>
          <a:xfrm>
            <a:off x="913205" y="1281185"/>
            <a:ext cx="3627931" cy="4609784"/>
            <a:chOff x="31619" y="1006522"/>
            <a:chExt cx="3627931" cy="4609784"/>
          </a:xfrm>
        </p:grpSpPr>
        <p:sp>
          <p:nvSpPr>
            <p:cNvPr id="20" name="Ellips 19">
              <a:extLst>
                <a:ext uri="{FF2B5EF4-FFF2-40B4-BE49-F238E27FC236}">
                  <a16:creationId xmlns:a16="http://schemas.microsoft.com/office/drawing/2014/main" id="{1ACB0418-1D34-1C9D-360C-904F950FB62A}"/>
                </a:ext>
              </a:extLst>
            </p:cNvPr>
            <p:cNvSpPr/>
            <p:nvPr/>
          </p:nvSpPr>
          <p:spPr>
            <a:xfrm>
              <a:off x="331409" y="1006522"/>
              <a:ext cx="2654798" cy="1901014"/>
            </a:xfrm>
            <a:prstGeom prst="ellipse">
              <a:avLst/>
            </a:prstGeom>
            <a:solidFill>
              <a:schemeClr val="tx2"/>
            </a:solidFill>
            <a:ln>
              <a:solidFill>
                <a:srgbClr val="5F523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sv-SE">
                  <a:solidFill>
                    <a:prstClr val="white"/>
                  </a:solidFill>
                  <a:latin typeface="Arial" panose="020B0604020202020204"/>
                </a:rPr>
                <a:t>Hela Skåne</a:t>
              </a: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5" name="Ellips 24">
              <a:extLst>
                <a:ext uri="{FF2B5EF4-FFF2-40B4-BE49-F238E27FC236}">
                  <a16:creationId xmlns:a16="http://schemas.microsoft.com/office/drawing/2014/main" id="{E34F2CC2-3EE3-F6D1-FB25-9402108483DF}"/>
                </a:ext>
              </a:extLst>
            </p:cNvPr>
            <p:cNvSpPr/>
            <p:nvPr/>
          </p:nvSpPr>
          <p:spPr>
            <a:xfrm>
              <a:off x="31619" y="2753150"/>
              <a:ext cx="1886768" cy="1562731"/>
            </a:xfrm>
            <a:prstGeom prst="ellipse">
              <a:avLst/>
            </a:prstGeom>
            <a:solidFill>
              <a:srgbClr val="5F5236"/>
            </a:solidFill>
            <a:ln>
              <a:solidFill>
                <a:srgbClr val="5F523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rial" panose="020B0604020202020204"/>
                  <a:ea typeface="+mn-ea"/>
                  <a:cs typeface="+mn-cs"/>
                </a:rPr>
                <a:t>Vuxna</a:t>
              </a:r>
            </a:p>
          </p:txBody>
        </p:sp>
        <p:sp>
          <p:nvSpPr>
            <p:cNvPr id="18" name="Ellips 17">
              <a:extLst>
                <a:ext uri="{FF2B5EF4-FFF2-40B4-BE49-F238E27FC236}">
                  <a16:creationId xmlns:a16="http://schemas.microsoft.com/office/drawing/2014/main" id="{8C5C6D21-2895-12A7-DDB4-DC387B02051C}"/>
                </a:ext>
              </a:extLst>
            </p:cNvPr>
            <p:cNvSpPr/>
            <p:nvPr/>
          </p:nvSpPr>
          <p:spPr>
            <a:xfrm>
              <a:off x="1772783" y="2368168"/>
              <a:ext cx="1886767" cy="1487644"/>
            </a:xfrm>
            <a:prstGeom prst="ellipse">
              <a:avLst/>
            </a:prstGeom>
            <a:solidFill>
              <a:srgbClr val="E40035"/>
            </a:solidFill>
            <a:ln>
              <a:solidFill>
                <a:srgbClr val="E4003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rial" panose="020B0604020202020204"/>
                  <a:ea typeface="+mn-ea"/>
                  <a:cs typeface="+mn-cs"/>
                </a:rPr>
                <a:t>Barn/unga</a:t>
              </a:r>
            </a:p>
          </p:txBody>
        </p:sp>
        <p:sp>
          <p:nvSpPr>
            <p:cNvPr id="22" name="Ellips 21">
              <a:extLst>
                <a:ext uri="{FF2B5EF4-FFF2-40B4-BE49-F238E27FC236}">
                  <a16:creationId xmlns:a16="http://schemas.microsoft.com/office/drawing/2014/main" id="{F1B0493F-43A7-165F-0F49-EDB18FE286ED}"/>
                </a:ext>
              </a:extLst>
            </p:cNvPr>
            <p:cNvSpPr/>
            <p:nvPr/>
          </p:nvSpPr>
          <p:spPr>
            <a:xfrm>
              <a:off x="895367" y="3979333"/>
              <a:ext cx="2153131" cy="1636973"/>
            </a:xfrm>
            <a:prstGeom prst="ellipse">
              <a:avLst/>
            </a:prstGeom>
            <a:solidFill>
              <a:srgbClr val="FDD32F"/>
            </a:solidFill>
            <a:ln>
              <a:solidFill>
                <a:srgbClr val="FDD32F"/>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rial" panose="020B0604020202020204"/>
                  <a:ea typeface="+mn-ea"/>
                  <a:cs typeface="+mn-cs"/>
                </a:rPr>
                <a:t>Alla diagnoser</a:t>
              </a:r>
            </a:p>
          </p:txBody>
        </p:sp>
      </p:grpSp>
      <p:sp>
        <p:nvSpPr>
          <p:cNvPr id="26" name="textruta 25">
            <a:extLst>
              <a:ext uri="{FF2B5EF4-FFF2-40B4-BE49-F238E27FC236}">
                <a16:creationId xmlns:a16="http://schemas.microsoft.com/office/drawing/2014/main" id="{FB2D0E4E-3221-ADFD-EC77-3BD7810DC2CB}"/>
              </a:ext>
            </a:extLst>
          </p:cNvPr>
          <p:cNvSpPr txBox="1"/>
          <p:nvPr/>
        </p:nvSpPr>
        <p:spPr>
          <a:xfrm rot="1584182">
            <a:off x="6240539" y="3166397"/>
            <a:ext cx="3812720" cy="830997"/>
          </a:xfrm>
          <a:prstGeom prst="rect">
            <a:avLst/>
          </a:prstGeom>
          <a:noFill/>
        </p:spPr>
        <p:txBody>
          <a:bodyPr wrap="square" rtlCol="0">
            <a:spAutoFit/>
          </a:bodyPr>
          <a:lstStyle/>
          <a:p>
            <a:r>
              <a:rPr lang="sv-SE" sz="2400" dirty="0">
                <a:solidFill>
                  <a:schemeClr val="accent3"/>
                </a:solidFill>
              </a:rPr>
              <a:t>Distansmottagning habilitering </a:t>
            </a:r>
            <a:r>
              <a:rPr lang="sv-SE" sz="2400" dirty="0" err="1">
                <a:solidFill>
                  <a:schemeClr val="accent3"/>
                </a:solidFill>
              </a:rPr>
              <a:t>skåne</a:t>
            </a:r>
            <a:endParaRPr lang="sv-SE" sz="2400" dirty="0">
              <a:solidFill>
                <a:schemeClr val="accent3"/>
              </a:solidFill>
            </a:endParaRPr>
          </a:p>
        </p:txBody>
      </p:sp>
    </p:spTree>
    <p:custDataLst>
      <p:tags r:id="rId1"/>
    </p:custDataLst>
    <p:extLst>
      <p:ext uri="{BB962C8B-B14F-4D97-AF65-F5344CB8AC3E}">
        <p14:creationId xmlns:p14="http://schemas.microsoft.com/office/powerpoint/2010/main" val="1888488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D5DD1AC-46D2-4A15-BB09-D340E67E7269}"/>
              </a:ext>
            </a:extLst>
          </p:cNvPr>
          <p:cNvSpPr>
            <a:spLocks noGrp="1"/>
          </p:cNvSpPr>
          <p:nvPr>
            <p:ph type="title"/>
          </p:nvPr>
        </p:nvSpPr>
        <p:spPr/>
        <p:txBody>
          <a:bodyPr/>
          <a:lstStyle/>
          <a:p>
            <a:r>
              <a:rPr lang="sv-SE"/>
              <a:t>Tidplan</a:t>
            </a:r>
          </a:p>
        </p:txBody>
      </p:sp>
      <p:graphicFrame>
        <p:nvGraphicFramePr>
          <p:cNvPr id="4" name="Diagram 3">
            <a:extLst>
              <a:ext uri="{FF2B5EF4-FFF2-40B4-BE49-F238E27FC236}">
                <a16:creationId xmlns:a16="http://schemas.microsoft.com/office/drawing/2014/main" id="{571C3675-1076-29B4-EC10-8090DFCE5632}"/>
              </a:ext>
            </a:extLst>
          </p:cNvPr>
          <p:cNvGraphicFramePr/>
          <p:nvPr>
            <p:extLst>
              <p:ext uri="{D42A27DB-BD31-4B8C-83A1-F6EECF244321}">
                <p14:modId xmlns:p14="http://schemas.microsoft.com/office/powerpoint/2010/main" val="2503167589"/>
              </p:ext>
            </p:extLst>
          </p:nvPr>
        </p:nvGraphicFramePr>
        <p:xfrm>
          <a:off x="847435" y="529936"/>
          <a:ext cx="10734965" cy="57086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ruta 10">
            <a:extLst>
              <a:ext uri="{FF2B5EF4-FFF2-40B4-BE49-F238E27FC236}">
                <a16:creationId xmlns:a16="http://schemas.microsoft.com/office/drawing/2014/main" id="{0AC80851-ED56-696B-E65F-9A90F6942DD4}"/>
              </a:ext>
            </a:extLst>
          </p:cNvPr>
          <p:cNvSpPr txBox="1"/>
          <p:nvPr/>
        </p:nvSpPr>
        <p:spPr>
          <a:xfrm>
            <a:off x="6597396" y="5953134"/>
            <a:ext cx="3733800" cy="369332"/>
          </a:xfrm>
          <a:prstGeom prst="rect">
            <a:avLst/>
          </a:prstGeom>
          <a:noFill/>
        </p:spPr>
        <p:txBody>
          <a:bodyPr wrap="square" rtlCol="0">
            <a:spAutoFit/>
          </a:bodyPr>
          <a:lstStyle/>
          <a:p>
            <a:r>
              <a:rPr lang="sv-SE" b="1" dirty="0">
                <a:solidFill>
                  <a:schemeClr val="tx2"/>
                </a:solidFill>
              </a:rPr>
              <a:t>Madeleine.D.Persson@skane.se</a:t>
            </a:r>
          </a:p>
        </p:txBody>
      </p:sp>
    </p:spTree>
    <p:custDataLst>
      <p:tags r:id="rId1"/>
    </p:custDataLst>
    <p:extLst>
      <p:ext uri="{BB962C8B-B14F-4D97-AF65-F5344CB8AC3E}">
        <p14:creationId xmlns:p14="http://schemas.microsoft.com/office/powerpoint/2010/main" val="517950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F59D5E19-F69C-0B57-7ECE-94178BA9ACB1}"/>
            </a:ext>
          </a:extLst>
        </p:cNvPr>
        <p:cNvGrpSpPr/>
        <p:nvPr/>
      </p:nvGrpSpPr>
      <p:grpSpPr>
        <a:xfrm>
          <a:off x="0" y="0"/>
          <a:ext cx="0" cy="0"/>
          <a:chOff x="0" y="0"/>
          <a:chExt cx="0" cy="0"/>
        </a:xfrm>
      </p:grpSpPr>
      <p:sp>
        <p:nvSpPr>
          <p:cNvPr id="9" name="Rektangel: rundade hörn 8">
            <a:extLst>
              <a:ext uri="{FF2B5EF4-FFF2-40B4-BE49-F238E27FC236}">
                <a16:creationId xmlns:a16="http://schemas.microsoft.com/office/drawing/2014/main" id="{6A317B80-E454-18B1-C9D5-48E818717254}"/>
              </a:ext>
            </a:extLst>
          </p:cNvPr>
          <p:cNvSpPr/>
          <p:nvPr/>
        </p:nvSpPr>
        <p:spPr>
          <a:xfrm>
            <a:off x="1791292" y="2045981"/>
            <a:ext cx="380144" cy="713853"/>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rundade hörn 9">
            <a:extLst>
              <a:ext uri="{FF2B5EF4-FFF2-40B4-BE49-F238E27FC236}">
                <a16:creationId xmlns:a16="http://schemas.microsoft.com/office/drawing/2014/main" id="{F7F8C40D-DE47-100E-D4FB-62A789FB6CE5}"/>
              </a:ext>
            </a:extLst>
          </p:cNvPr>
          <p:cNvSpPr/>
          <p:nvPr/>
        </p:nvSpPr>
        <p:spPr>
          <a:xfrm>
            <a:off x="1791292" y="4362759"/>
            <a:ext cx="380144" cy="713853"/>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rundade hörn 11">
            <a:extLst>
              <a:ext uri="{FF2B5EF4-FFF2-40B4-BE49-F238E27FC236}">
                <a16:creationId xmlns:a16="http://schemas.microsoft.com/office/drawing/2014/main" id="{36EE4DC1-E213-06AB-6B8F-41D108E348BA}"/>
              </a:ext>
            </a:extLst>
          </p:cNvPr>
          <p:cNvSpPr/>
          <p:nvPr/>
        </p:nvSpPr>
        <p:spPr>
          <a:xfrm>
            <a:off x="1791292" y="3242876"/>
            <a:ext cx="380144" cy="713853"/>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Ellips 2">
            <a:extLst>
              <a:ext uri="{FF2B5EF4-FFF2-40B4-BE49-F238E27FC236}">
                <a16:creationId xmlns:a16="http://schemas.microsoft.com/office/drawing/2014/main" id="{B0A21D49-7DD5-ACD5-9BC4-93C7B1AB346C}"/>
              </a:ext>
            </a:extLst>
          </p:cNvPr>
          <p:cNvSpPr/>
          <p:nvPr/>
        </p:nvSpPr>
        <p:spPr>
          <a:xfrm>
            <a:off x="1387257" y="1863446"/>
            <a:ext cx="1188214" cy="1119883"/>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Ellips 4">
            <a:extLst>
              <a:ext uri="{FF2B5EF4-FFF2-40B4-BE49-F238E27FC236}">
                <a16:creationId xmlns:a16="http://schemas.microsoft.com/office/drawing/2014/main" id="{310B7A5C-7E55-5701-B240-40371469A4AE}"/>
              </a:ext>
            </a:extLst>
          </p:cNvPr>
          <p:cNvSpPr/>
          <p:nvPr/>
        </p:nvSpPr>
        <p:spPr>
          <a:xfrm>
            <a:off x="1387257" y="3035032"/>
            <a:ext cx="1188214" cy="1119883"/>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665F844E-AB6F-443E-6B3C-83DE9C3C29BD}"/>
              </a:ext>
            </a:extLst>
          </p:cNvPr>
          <p:cNvSpPr/>
          <p:nvPr/>
        </p:nvSpPr>
        <p:spPr>
          <a:xfrm>
            <a:off x="1387257" y="4206618"/>
            <a:ext cx="1188214" cy="1119883"/>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ubrik 3">
            <a:extLst>
              <a:ext uri="{FF2B5EF4-FFF2-40B4-BE49-F238E27FC236}">
                <a16:creationId xmlns:a16="http://schemas.microsoft.com/office/drawing/2014/main" id="{D3B8F58B-2BC8-5A17-D3AC-119A902740C3}"/>
              </a:ext>
            </a:extLst>
          </p:cNvPr>
          <p:cNvSpPr>
            <a:spLocks noGrp="1"/>
          </p:cNvSpPr>
          <p:nvPr>
            <p:ph type="title"/>
          </p:nvPr>
        </p:nvSpPr>
        <p:spPr>
          <a:xfrm>
            <a:off x="380779" y="261033"/>
            <a:ext cx="10972800" cy="573027"/>
          </a:xfrm>
        </p:spPr>
        <p:txBody>
          <a:bodyPr/>
          <a:lstStyle/>
          <a:p>
            <a:pPr>
              <a:buClr>
                <a:schemeClr val="tx2"/>
              </a:buClr>
            </a:pPr>
            <a:r>
              <a:rPr lang="sv-SE" sz="3200" dirty="0">
                <a:solidFill>
                  <a:schemeClr val="tx2"/>
                </a:solidFill>
              </a:rPr>
              <a:t>Varför ska vi ha en Distansmottagning habilitering?</a:t>
            </a:r>
          </a:p>
        </p:txBody>
      </p:sp>
      <p:pic>
        <p:nvPicPr>
          <p:cNvPr id="6" name="Bildobjekt 5" descr="Region Skånes logotyp - avsändarinformation ">
            <a:extLst>
              <a:ext uri="{FF2B5EF4-FFF2-40B4-BE49-F238E27FC236}">
                <a16:creationId xmlns:a16="http://schemas.microsoft.com/office/drawing/2014/main" id="{7AE6F332-07B4-EA3D-1820-B1E8A60194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
        <p:nvSpPr>
          <p:cNvPr id="17" name="textruta 16">
            <a:extLst>
              <a:ext uri="{FF2B5EF4-FFF2-40B4-BE49-F238E27FC236}">
                <a16:creationId xmlns:a16="http://schemas.microsoft.com/office/drawing/2014/main" id="{BDB6DF27-73CB-69A0-768C-8E86BC770842}"/>
              </a:ext>
            </a:extLst>
          </p:cNvPr>
          <p:cNvSpPr txBox="1"/>
          <p:nvPr/>
        </p:nvSpPr>
        <p:spPr>
          <a:xfrm>
            <a:off x="887166" y="986460"/>
            <a:ext cx="6111380" cy="461665"/>
          </a:xfrm>
          <a:prstGeom prst="rect">
            <a:avLst/>
          </a:prstGeom>
          <a:noFill/>
        </p:spPr>
        <p:txBody>
          <a:bodyPr wrap="square">
            <a:spAutoFit/>
          </a:bodyPr>
          <a:lstStyle/>
          <a:p>
            <a:pPr>
              <a:spcBef>
                <a:spcPts val="0"/>
              </a:spcBef>
              <a:spcAft>
                <a:spcPts val="0"/>
              </a:spcAft>
              <a:buClrTx/>
              <a:buSzTx/>
            </a:pPr>
            <a:r>
              <a:rPr lang="sv-SE" sz="2400">
                <a:solidFill>
                  <a:schemeClr val="tx2"/>
                </a:solidFill>
                <a:effectLst/>
              </a:rPr>
              <a:t>Beslutet grundar sig i</a:t>
            </a:r>
          </a:p>
        </p:txBody>
      </p:sp>
    </p:spTree>
    <p:custDataLst>
      <p:tags r:id="rId1"/>
    </p:custDataLst>
    <p:extLst>
      <p:ext uri="{BB962C8B-B14F-4D97-AF65-F5344CB8AC3E}">
        <p14:creationId xmlns:p14="http://schemas.microsoft.com/office/powerpoint/2010/main" val="753910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97A41AAA-4327-163C-CD63-072C38663DBC}"/>
            </a:ext>
          </a:extLst>
        </p:cNvPr>
        <p:cNvGrpSpPr/>
        <p:nvPr/>
      </p:nvGrpSpPr>
      <p:grpSpPr>
        <a:xfrm>
          <a:off x="0" y="0"/>
          <a:ext cx="0" cy="0"/>
          <a:chOff x="0" y="0"/>
          <a:chExt cx="0" cy="0"/>
        </a:xfrm>
      </p:grpSpPr>
      <p:sp>
        <p:nvSpPr>
          <p:cNvPr id="9" name="Rektangel: rundade hörn 8">
            <a:extLst>
              <a:ext uri="{FF2B5EF4-FFF2-40B4-BE49-F238E27FC236}">
                <a16:creationId xmlns:a16="http://schemas.microsoft.com/office/drawing/2014/main" id="{8D493D69-18E2-4DF8-5372-3383E1C03DC0}"/>
              </a:ext>
            </a:extLst>
          </p:cNvPr>
          <p:cNvSpPr/>
          <p:nvPr/>
        </p:nvSpPr>
        <p:spPr>
          <a:xfrm>
            <a:off x="1387257" y="2045981"/>
            <a:ext cx="5527251" cy="713853"/>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800" kern="1200">
                <a:solidFill>
                  <a:schemeClr val="tx2"/>
                </a:solidFill>
                <a:effectLst/>
                <a:latin typeface="+mj-lt"/>
                <a:ea typeface="+mn-ea"/>
                <a:cs typeface="+mn-cs"/>
              </a:rPr>
              <a:t>regeringens och SKR:s vision för e-hälsoutvecklingen i Sverige </a:t>
            </a:r>
            <a:endParaRPr lang="sv-SE">
              <a:solidFill>
                <a:schemeClr val="tx2"/>
              </a:solidFill>
              <a:effectLst/>
              <a:latin typeface="+mj-lt"/>
            </a:endParaRPr>
          </a:p>
        </p:txBody>
      </p:sp>
      <p:sp>
        <p:nvSpPr>
          <p:cNvPr id="10" name="Rektangel: rundade hörn 9">
            <a:extLst>
              <a:ext uri="{FF2B5EF4-FFF2-40B4-BE49-F238E27FC236}">
                <a16:creationId xmlns:a16="http://schemas.microsoft.com/office/drawing/2014/main" id="{EA3A0D6C-5729-42BD-620D-6800C746F3F3}"/>
              </a:ext>
            </a:extLst>
          </p:cNvPr>
          <p:cNvSpPr/>
          <p:nvPr/>
        </p:nvSpPr>
        <p:spPr>
          <a:xfrm>
            <a:off x="1791292" y="4362759"/>
            <a:ext cx="380144" cy="713853"/>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rundade hörn 11">
            <a:extLst>
              <a:ext uri="{FF2B5EF4-FFF2-40B4-BE49-F238E27FC236}">
                <a16:creationId xmlns:a16="http://schemas.microsoft.com/office/drawing/2014/main" id="{CCA07F51-E17D-4CF0-88EC-4F720CB951EB}"/>
              </a:ext>
            </a:extLst>
          </p:cNvPr>
          <p:cNvSpPr/>
          <p:nvPr/>
        </p:nvSpPr>
        <p:spPr>
          <a:xfrm>
            <a:off x="1791292" y="3242876"/>
            <a:ext cx="380144" cy="713853"/>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Ellips 2">
            <a:extLst>
              <a:ext uri="{FF2B5EF4-FFF2-40B4-BE49-F238E27FC236}">
                <a16:creationId xmlns:a16="http://schemas.microsoft.com/office/drawing/2014/main" id="{7069B844-A26F-5926-CBC8-2C116D8405EB}"/>
              </a:ext>
            </a:extLst>
          </p:cNvPr>
          <p:cNvSpPr/>
          <p:nvPr/>
        </p:nvSpPr>
        <p:spPr>
          <a:xfrm>
            <a:off x="503679" y="1842965"/>
            <a:ext cx="1188214" cy="1119883"/>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Ellips 4">
            <a:extLst>
              <a:ext uri="{FF2B5EF4-FFF2-40B4-BE49-F238E27FC236}">
                <a16:creationId xmlns:a16="http://schemas.microsoft.com/office/drawing/2014/main" id="{258F4F21-63C2-F213-F27A-3BC947011485}"/>
              </a:ext>
            </a:extLst>
          </p:cNvPr>
          <p:cNvSpPr/>
          <p:nvPr/>
        </p:nvSpPr>
        <p:spPr>
          <a:xfrm>
            <a:off x="1387257" y="3035032"/>
            <a:ext cx="1188214" cy="1119883"/>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C3F5B962-E694-FEAF-C671-5501D61F036A}"/>
              </a:ext>
            </a:extLst>
          </p:cNvPr>
          <p:cNvSpPr/>
          <p:nvPr/>
        </p:nvSpPr>
        <p:spPr>
          <a:xfrm>
            <a:off x="1387257" y="4206618"/>
            <a:ext cx="1188214" cy="1119883"/>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ubrik 3">
            <a:extLst>
              <a:ext uri="{FF2B5EF4-FFF2-40B4-BE49-F238E27FC236}">
                <a16:creationId xmlns:a16="http://schemas.microsoft.com/office/drawing/2014/main" id="{2721D725-E4BC-6CB9-7687-5F198DCF14ED}"/>
              </a:ext>
            </a:extLst>
          </p:cNvPr>
          <p:cNvSpPr>
            <a:spLocks noGrp="1"/>
          </p:cNvSpPr>
          <p:nvPr>
            <p:ph type="title"/>
          </p:nvPr>
        </p:nvSpPr>
        <p:spPr>
          <a:xfrm>
            <a:off x="380779" y="261033"/>
            <a:ext cx="10972800" cy="573027"/>
          </a:xfrm>
        </p:spPr>
        <p:txBody>
          <a:bodyPr/>
          <a:lstStyle/>
          <a:p>
            <a:pPr>
              <a:buClr>
                <a:schemeClr val="tx2"/>
              </a:buClr>
            </a:pPr>
            <a:r>
              <a:rPr lang="sv-SE" sz="3200" dirty="0">
                <a:solidFill>
                  <a:schemeClr val="tx2"/>
                </a:solidFill>
              </a:rPr>
              <a:t>Varför ska vi ha en Distansmottagning habilitering?</a:t>
            </a:r>
            <a:endParaRPr lang="sv-SE" dirty="0">
              <a:solidFill>
                <a:schemeClr val="tx2"/>
              </a:solidFill>
            </a:endParaRPr>
          </a:p>
        </p:txBody>
      </p:sp>
      <p:pic>
        <p:nvPicPr>
          <p:cNvPr id="6" name="Bildobjekt 5" descr="Region Skånes logotyp - avsändarinformation ">
            <a:extLst>
              <a:ext uri="{FF2B5EF4-FFF2-40B4-BE49-F238E27FC236}">
                <a16:creationId xmlns:a16="http://schemas.microsoft.com/office/drawing/2014/main" id="{E48CCAC4-9745-C8DD-DB3E-E7E0B13454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
        <p:nvSpPr>
          <p:cNvPr id="17" name="textruta 16">
            <a:extLst>
              <a:ext uri="{FF2B5EF4-FFF2-40B4-BE49-F238E27FC236}">
                <a16:creationId xmlns:a16="http://schemas.microsoft.com/office/drawing/2014/main" id="{47D1E017-A839-79AC-5E72-50AB1357B804}"/>
              </a:ext>
            </a:extLst>
          </p:cNvPr>
          <p:cNvSpPr txBox="1"/>
          <p:nvPr/>
        </p:nvSpPr>
        <p:spPr>
          <a:xfrm>
            <a:off x="887166" y="986460"/>
            <a:ext cx="6111380" cy="461665"/>
          </a:xfrm>
          <a:prstGeom prst="rect">
            <a:avLst/>
          </a:prstGeom>
          <a:noFill/>
        </p:spPr>
        <p:txBody>
          <a:bodyPr wrap="square">
            <a:spAutoFit/>
          </a:bodyPr>
          <a:lstStyle/>
          <a:p>
            <a:pPr>
              <a:spcBef>
                <a:spcPts val="0"/>
              </a:spcBef>
              <a:spcAft>
                <a:spcPts val="0"/>
              </a:spcAft>
              <a:buClrTx/>
              <a:buSzTx/>
            </a:pPr>
            <a:r>
              <a:rPr lang="sv-SE" sz="2400">
                <a:solidFill>
                  <a:schemeClr val="tx2"/>
                </a:solidFill>
                <a:effectLst/>
              </a:rPr>
              <a:t>Beslutet grundar sig i</a:t>
            </a:r>
          </a:p>
        </p:txBody>
      </p:sp>
    </p:spTree>
    <p:custDataLst>
      <p:tags r:id="rId1"/>
    </p:custDataLst>
    <p:extLst>
      <p:ext uri="{BB962C8B-B14F-4D97-AF65-F5344CB8AC3E}">
        <p14:creationId xmlns:p14="http://schemas.microsoft.com/office/powerpoint/2010/main" val="172467792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9DB33960-6606-82EA-0DD6-7238377801C5}"/>
            </a:ext>
          </a:extLst>
        </p:cNvPr>
        <p:cNvGrpSpPr/>
        <p:nvPr/>
      </p:nvGrpSpPr>
      <p:grpSpPr>
        <a:xfrm>
          <a:off x="0" y="0"/>
          <a:ext cx="0" cy="0"/>
          <a:chOff x="0" y="0"/>
          <a:chExt cx="0" cy="0"/>
        </a:xfrm>
      </p:grpSpPr>
      <p:sp>
        <p:nvSpPr>
          <p:cNvPr id="9" name="Rektangel: rundade hörn 8">
            <a:extLst>
              <a:ext uri="{FF2B5EF4-FFF2-40B4-BE49-F238E27FC236}">
                <a16:creationId xmlns:a16="http://schemas.microsoft.com/office/drawing/2014/main" id="{25DBC9B3-809B-D5EA-8826-EF1FF94212A0}"/>
              </a:ext>
            </a:extLst>
          </p:cNvPr>
          <p:cNvSpPr/>
          <p:nvPr/>
        </p:nvSpPr>
        <p:spPr>
          <a:xfrm>
            <a:off x="1387257" y="2045981"/>
            <a:ext cx="5527251" cy="713853"/>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800" kern="1200">
                <a:solidFill>
                  <a:schemeClr val="tx2"/>
                </a:solidFill>
                <a:effectLst/>
                <a:latin typeface="+mj-lt"/>
                <a:ea typeface="+mn-ea"/>
                <a:cs typeface="+mn-cs"/>
              </a:rPr>
              <a:t>regeringens och SKR:s vision för e-hälsoutvecklingen i Sverige </a:t>
            </a:r>
            <a:endParaRPr lang="sv-SE">
              <a:solidFill>
                <a:schemeClr val="tx2"/>
              </a:solidFill>
              <a:effectLst/>
              <a:latin typeface="+mj-lt"/>
            </a:endParaRPr>
          </a:p>
        </p:txBody>
      </p:sp>
      <p:sp>
        <p:nvSpPr>
          <p:cNvPr id="10" name="Rektangel: rundade hörn 9">
            <a:extLst>
              <a:ext uri="{FF2B5EF4-FFF2-40B4-BE49-F238E27FC236}">
                <a16:creationId xmlns:a16="http://schemas.microsoft.com/office/drawing/2014/main" id="{A81B7731-FF06-D970-1EDB-8997094C8B2C}"/>
              </a:ext>
            </a:extLst>
          </p:cNvPr>
          <p:cNvSpPr/>
          <p:nvPr/>
        </p:nvSpPr>
        <p:spPr>
          <a:xfrm>
            <a:off x="1791292" y="4362759"/>
            <a:ext cx="380144" cy="713853"/>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rundade hörn 11">
            <a:extLst>
              <a:ext uri="{FF2B5EF4-FFF2-40B4-BE49-F238E27FC236}">
                <a16:creationId xmlns:a16="http://schemas.microsoft.com/office/drawing/2014/main" id="{DC6E37E4-4094-C902-6483-E23DF91BE45E}"/>
              </a:ext>
            </a:extLst>
          </p:cNvPr>
          <p:cNvSpPr/>
          <p:nvPr/>
        </p:nvSpPr>
        <p:spPr>
          <a:xfrm>
            <a:off x="1387257" y="3242876"/>
            <a:ext cx="5527251" cy="713853"/>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800" kern="1200">
                <a:solidFill>
                  <a:schemeClr val="tx2"/>
                </a:solidFill>
                <a:effectLst/>
                <a:latin typeface="Public Sans" pitchFamily="50" charset="0"/>
                <a:ea typeface="+mn-ea"/>
                <a:cs typeface="+mn-cs"/>
              </a:rPr>
              <a:t>region Skånes målfokus effektiv vård och digitalisering</a:t>
            </a:r>
            <a:endParaRPr lang="sv-SE">
              <a:solidFill>
                <a:schemeClr val="tx2"/>
              </a:solidFill>
              <a:effectLst/>
            </a:endParaRPr>
          </a:p>
        </p:txBody>
      </p:sp>
      <p:sp>
        <p:nvSpPr>
          <p:cNvPr id="3" name="Ellips 2">
            <a:extLst>
              <a:ext uri="{FF2B5EF4-FFF2-40B4-BE49-F238E27FC236}">
                <a16:creationId xmlns:a16="http://schemas.microsoft.com/office/drawing/2014/main" id="{874061D0-A972-7BFF-6464-7CB0125B52EB}"/>
              </a:ext>
            </a:extLst>
          </p:cNvPr>
          <p:cNvSpPr/>
          <p:nvPr/>
        </p:nvSpPr>
        <p:spPr>
          <a:xfrm>
            <a:off x="503679" y="1842965"/>
            <a:ext cx="1188214" cy="1119883"/>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Ellips 4">
            <a:extLst>
              <a:ext uri="{FF2B5EF4-FFF2-40B4-BE49-F238E27FC236}">
                <a16:creationId xmlns:a16="http://schemas.microsoft.com/office/drawing/2014/main" id="{CAF9FCA1-304E-74E3-FB08-E68C06F677F4}"/>
              </a:ext>
            </a:extLst>
          </p:cNvPr>
          <p:cNvSpPr/>
          <p:nvPr/>
        </p:nvSpPr>
        <p:spPr>
          <a:xfrm>
            <a:off x="503679" y="3024791"/>
            <a:ext cx="1188214" cy="1119883"/>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98112A8D-3DF9-0397-3BFE-DE87C6A837E8}"/>
              </a:ext>
            </a:extLst>
          </p:cNvPr>
          <p:cNvSpPr/>
          <p:nvPr/>
        </p:nvSpPr>
        <p:spPr>
          <a:xfrm>
            <a:off x="1387257" y="4206618"/>
            <a:ext cx="1188214" cy="1119883"/>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ubrik 3">
            <a:extLst>
              <a:ext uri="{FF2B5EF4-FFF2-40B4-BE49-F238E27FC236}">
                <a16:creationId xmlns:a16="http://schemas.microsoft.com/office/drawing/2014/main" id="{48CF6C18-4CF0-6E68-9D5B-A2A8394B8237}"/>
              </a:ext>
            </a:extLst>
          </p:cNvPr>
          <p:cNvSpPr>
            <a:spLocks noGrp="1"/>
          </p:cNvSpPr>
          <p:nvPr>
            <p:ph type="title"/>
          </p:nvPr>
        </p:nvSpPr>
        <p:spPr>
          <a:xfrm>
            <a:off x="380779" y="261033"/>
            <a:ext cx="10972800" cy="573027"/>
          </a:xfrm>
        </p:spPr>
        <p:txBody>
          <a:bodyPr/>
          <a:lstStyle/>
          <a:p>
            <a:pPr>
              <a:buClr>
                <a:schemeClr val="tx2"/>
              </a:buClr>
            </a:pPr>
            <a:r>
              <a:rPr lang="sv-SE" sz="3200" dirty="0">
                <a:solidFill>
                  <a:schemeClr val="tx2"/>
                </a:solidFill>
              </a:rPr>
              <a:t>Varför ska vi ha en Distansmottagning habilitering?</a:t>
            </a:r>
            <a:endParaRPr lang="sv-SE" dirty="0">
              <a:solidFill>
                <a:schemeClr val="tx2"/>
              </a:solidFill>
            </a:endParaRPr>
          </a:p>
        </p:txBody>
      </p:sp>
      <p:pic>
        <p:nvPicPr>
          <p:cNvPr id="6" name="Bildobjekt 5" descr="Region Skånes logotyp - avsändarinformation ">
            <a:extLst>
              <a:ext uri="{FF2B5EF4-FFF2-40B4-BE49-F238E27FC236}">
                <a16:creationId xmlns:a16="http://schemas.microsoft.com/office/drawing/2014/main" id="{91775F5D-DF5C-CEED-AFD8-D01CE0BDDF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
        <p:nvSpPr>
          <p:cNvPr id="17" name="textruta 16">
            <a:extLst>
              <a:ext uri="{FF2B5EF4-FFF2-40B4-BE49-F238E27FC236}">
                <a16:creationId xmlns:a16="http://schemas.microsoft.com/office/drawing/2014/main" id="{FCB94860-6E27-DE80-7131-185722CCBF81}"/>
              </a:ext>
            </a:extLst>
          </p:cNvPr>
          <p:cNvSpPr txBox="1"/>
          <p:nvPr/>
        </p:nvSpPr>
        <p:spPr>
          <a:xfrm>
            <a:off x="887166" y="986460"/>
            <a:ext cx="6111380" cy="461665"/>
          </a:xfrm>
          <a:prstGeom prst="rect">
            <a:avLst/>
          </a:prstGeom>
          <a:noFill/>
        </p:spPr>
        <p:txBody>
          <a:bodyPr wrap="square">
            <a:spAutoFit/>
          </a:bodyPr>
          <a:lstStyle/>
          <a:p>
            <a:pPr>
              <a:spcBef>
                <a:spcPts val="0"/>
              </a:spcBef>
              <a:spcAft>
                <a:spcPts val="0"/>
              </a:spcAft>
              <a:buClrTx/>
              <a:buSzTx/>
            </a:pPr>
            <a:r>
              <a:rPr lang="sv-SE" sz="2400">
                <a:solidFill>
                  <a:schemeClr val="tx2"/>
                </a:solidFill>
                <a:effectLst/>
              </a:rPr>
              <a:t>Beslutet grundar sig i</a:t>
            </a:r>
          </a:p>
        </p:txBody>
      </p:sp>
    </p:spTree>
    <p:custDataLst>
      <p:tags r:id="rId1"/>
    </p:custDataLst>
    <p:extLst>
      <p:ext uri="{BB962C8B-B14F-4D97-AF65-F5344CB8AC3E}">
        <p14:creationId xmlns:p14="http://schemas.microsoft.com/office/powerpoint/2010/main" val="101561490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46DC74F0-1E07-B707-9533-1C5DD17F5771}"/>
            </a:ext>
          </a:extLst>
        </p:cNvPr>
        <p:cNvGrpSpPr/>
        <p:nvPr/>
      </p:nvGrpSpPr>
      <p:grpSpPr>
        <a:xfrm>
          <a:off x="0" y="0"/>
          <a:ext cx="0" cy="0"/>
          <a:chOff x="0" y="0"/>
          <a:chExt cx="0" cy="0"/>
        </a:xfrm>
      </p:grpSpPr>
      <p:sp>
        <p:nvSpPr>
          <p:cNvPr id="9" name="Rektangel: rundade hörn 8">
            <a:extLst>
              <a:ext uri="{FF2B5EF4-FFF2-40B4-BE49-F238E27FC236}">
                <a16:creationId xmlns:a16="http://schemas.microsoft.com/office/drawing/2014/main" id="{B266FBB3-CD20-4DA0-63B4-26ADA1C5125F}"/>
              </a:ext>
            </a:extLst>
          </p:cNvPr>
          <p:cNvSpPr/>
          <p:nvPr/>
        </p:nvSpPr>
        <p:spPr>
          <a:xfrm>
            <a:off x="1387257" y="2045981"/>
            <a:ext cx="5527251" cy="713853"/>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800" kern="1200">
                <a:solidFill>
                  <a:schemeClr val="tx2"/>
                </a:solidFill>
                <a:effectLst/>
                <a:latin typeface="+mj-lt"/>
                <a:ea typeface="+mn-ea"/>
                <a:cs typeface="+mn-cs"/>
              </a:rPr>
              <a:t>regeringens och SKR:s vision för e-hälsoutvecklingen i Sverige </a:t>
            </a:r>
            <a:endParaRPr lang="sv-SE">
              <a:solidFill>
                <a:schemeClr val="tx2"/>
              </a:solidFill>
              <a:effectLst/>
              <a:latin typeface="+mj-lt"/>
            </a:endParaRPr>
          </a:p>
        </p:txBody>
      </p:sp>
      <p:sp>
        <p:nvSpPr>
          <p:cNvPr id="10" name="Rektangel: rundade hörn 9">
            <a:extLst>
              <a:ext uri="{FF2B5EF4-FFF2-40B4-BE49-F238E27FC236}">
                <a16:creationId xmlns:a16="http://schemas.microsoft.com/office/drawing/2014/main" id="{CCC00F7E-78DC-BF02-8473-26313EC41600}"/>
              </a:ext>
            </a:extLst>
          </p:cNvPr>
          <p:cNvSpPr/>
          <p:nvPr/>
        </p:nvSpPr>
        <p:spPr>
          <a:xfrm>
            <a:off x="1387257" y="4362759"/>
            <a:ext cx="5527251" cy="713853"/>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800" kern="1200">
                <a:solidFill>
                  <a:schemeClr val="tx2"/>
                </a:solidFill>
                <a:effectLst/>
                <a:latin typeface="+mj-lt"/>
                <a:ea typeface="+mn-ea"/>
                <a:cs typeface="+mn-cs"/>
              </a:rPr>
              <a:t>habiliteringens målfokus inom samma område</a:t>
            </a:r>
            <a:endParaRPr lang="sv-SE">
              <a:solidFill>
                <a:schemeClr val="tx2"/>
              </a:solidFill>
              <a:effectLst/>
              <a:latin typeface="+mj-lt"/>
            </a:endParaRPr>
          </a:p>
        </p:txBody>
      </p:sp>
      <p:sp>
        <p:nvSpPr>
          <p:cNvPr id="12" name="Rektangel: rundade hörn 11">
            <a:extLst>
              <a:ext uri="{FF2B5EF4-FFF2-40B4-BE49-F238E27FC236}">
                <a16:creationId xmlns:a16="http://schemas.microsoft.com/office/drawing/2014/main" id="{B26F5FFB-6A7D-AFE6-A5E9-5EE140FF2400}"/>
              </a:ext>
            </a:extLst>
          </p:cNvPr>
          <p:cNvSpPr/>
          <p:nvPr/>
        </p:nvSpPr>
        <p:spPr>
          <a:xfrm>
            <a:off x="1387257" y="3242876"/>
            <a:ext cx="5527251" cy="713853"/>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800" kern="1200">
                <a:solidFill>
                  <a:schemeClr val="tx2"/>
                </a:solidFill>
                <a:effectLst/>
                <a:latin typeface="Public Sans" pitchFamily="50" charset="0"/>
                <a:ea typeface="+mn-ea"/>
                <a:cs typeface="+mn-cs"/>
              </a:rPr>
              <a:t>region Skånes målfokus effektiv vård och digitalisering</a:t>
            </a:r>
            <a:endParaRPr lang="sv-SE">
              <a:solidFill>
                <a:schemeClr val="tx2"/>
              </a:solidFill>
              <a:effectLst/>
            </a:endParaRPr>
          </a:p>
        </p:txBody>
      </p:sp>
      <p:sp>
        <p:nvSpPr>
          <p:cNvPr id="3" name="Ellips 2">
            <a:extLst>
              <a:ext uri="{FF2B5EF4-FFF2-40B4-BE49-F238E27FC236}">
                <a16:creationId xmlns:a16="http://schemas.microsoft.com/office/drawing/2014/main" id="{8D11D6EA-77CA-6655-2635-1320A13DD6AB}"/>
              </a:ext>
            </a:extLst>
          </p:cNvPr>
          <p:cNvSpPr/>
          <p:nvPr/>
        </p:nvSpPr>
        <p:spPr>
          <a:xfrm>
            <a:off x="503679" y="1842965"/>
            <a:ext cx="1188214" cy="1119883"/>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Ellips 4">
            <a:extLst>
              <a:ext uri="{FF2B5EF4-FFF2-40B4-BE49-F238E27FC236}">
                <a16:creationId xmlns:a16="http://schemas.microsoft.com/office/drawing/2014/main" id="{2F9D50DE-4B98-C4CF-78F1-0486FA4A38D2}"/>
              </a:ext>
            </a:extLst>
          </p:cNvPr>
          <p:cNvSpPr/>
          <p:nvPr/>
        </p:nvSpPr>
        <p:spPr>
          <a:xfrm>
            <a:off x="503679" y="3024791"/>
            <a:ext cx="1188214" cy="1119883"/>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72A03E26-939B-EB8C-FE8C-E7B808D611F5}"/>
              </a:ext>
            </a:extLst>
          </p:cNvPr>
          <p:cNvSpPr/>
          <p:nvPr/>
        </p:nvSpPr>
        <p:spPr>
          <a:xfrm>
            <a:off x="503679" y="4206617"/>
            <a:ext cx="1188214" cy="1119883"/>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ubrik 3">
            <a:extLst>
              <a:ext uri="{FF2B5EF4-FFF2-40B4-BE49-F238E27FC236}">
                <a16:creationId xmlns:a16="http://schemas.microsoft.com/office/drawing/2014/main" id="{C2980277-60C9-0D5B-AF1E-27E0F46D6BD7}"/>
              </a:ext>
            </a:extLst>
          </p:cNvPr>
          <p:cNvSpPr>
            <a:spLocks noGrp="1"/>
          </p:cNvSpPr>
          <p:nvPr>
            <p:ph type="title"/>
          </p:nvPr>
        </p:nvSpPr>
        <p:spPr>
          <a:xfrm>
            <a:off x="380779" y="261033"/>
            <a:ext cx="10972800" cy="573027"/>
          </a:xfrm>
        </p:spPr>
        <p:txBody>
          <a:bodyPr/>
          <a:lstStyle/>
          <a:p>
            <a:pPr>
              <a:buClr>
                <a:schemeClr val="tx2"/>
              </a:buClr>
            </a:pPr>
            <a:r>
              <a:rPr lang="sv-SE" sz="3200" dirty="0">
                <a:solidFill>
                  <a:schemeClr val="tx2"/>
                </a:solidFill>
              </a:rPr>
              <a:t>Varför ska vi ha en Distansmottagning habilitering?</a:t>
            </a:r>
            <a:endParaRPr lang="sv-SE" dirty="0">
              <a:solidFill>
                <a:schemeClr val="tx2"/>
              </a:solidFill>
            </a:endParaRPr>
          </a:p>
        </p:txBody>
      </p:sp>
      <p:pic>
        <p:nvPicPr>
          <p:cNvPr id="6" name="Bildobjekt 5" descr="Region Skånes logotyp - avsändarinformation ">
            <a:extLst>
              <a:ext uri="{FF2B5EF4-FFF2-40B4-BE49-F238E27FC236}">
                <a16:creationId xmlns:a16="http://schemas.microsoft.com/office/drawing/2014/main" id="{3F86C790-BA53-ADC4-A8F6-9EA0D6B1AD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
        <p:nvSpPr>
          <p:cNvPr id="17" name="textruta 16">
            <a:extLst>
              <a:ext uri="{FF2B5EF4-FFF2-40B4-BE49-F238E27FC236}">
                <a16:creationId xmlns:a16="http://schemas.microsoft.com/office/drawing/2014/main" id="{BBF1A42D-F2AB-E3A4-3330-AEE4A89F882C}"/>
              </a:ext>
            </a:extLst>
          </p:cNvPr>
          <p:cNvSpPr txBox="1"/>
          <p:nvPr/>
        </p:nvSpPr>
        <p:spPr>
          <a:xfrm>
            <a:off x="887166" y="986460"/>
            <a:ext cx="6111380" cy="461665"/>
          </a:xfrm>
          <a:prstGeom prst="rect">
            <a:avLst/>
          </a:prstGeom>
          <a:noFill/>
        </p:spPr>
        <p:txBody>
          <a:bodyPr wrap="square">
            <a:spAutoFit/>
          </a:bodyPr>
          <a:lstStyle/>
          <a:p>
            <a:pPr>
              <a:spcBef>
                <a:spcPts val="0"/>
              </a:spcBef>
              <a:spcAft>
                <a:spcPts val="0"/>
              </a:spcAft>
              <a:buClrTx/>
              <a:buSzTx/>
            </a:pPr>
            <a:r>
              <a:rPr lang="sv-SE" sz="2400">
                <a:solidFill>
                  <a:schemeClr val="tx2"/>
                </a:solidFill>
                <a:effectLst/>
              </a:rPr>
              <a:t>Beslutet grundar sig i</a:t>
            </a:r>
          </a:p>
        </p:txBody>
      </p:sp>
    </p:spTree>
    <p:custDataLst>
      <p:tags r:id="rId1"/>
    </p:custDataLst>
    <p:extLst>
      <p:ext uri="{BB962C8B-B14F-4D97-AF65-F5344CB8AC3E}">
        <p14:creationId xmlns:p14="http://schemas.microsoft.com/office/powerpoint/2010/main" val="372576746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0788DED-297C-3D5A-12DB-ECD2A8DE94CC}"/>
              </a:ext>
            </a:extLst>
          </p:cNvPr>
          <p:cNvSpPr>
            <a:spLocks noGrp="1"/>
          </p:cNvSpPr>
          <p:nvPr>
            <p:ph idx="1"/>
          </p:nvPr>
        </p:nvSpPr>
        <p:spPr>
          <a:xfrm>
            <a:off x="299653" y="325543"/>
            <a:ext cx="10972800" cy="5882311"/>
          </a:xfrm>
        </p:spPr>
        <p:txBody>
          <a:bodyPr/>
          <a:lstStyle/>
          <a:p>
            <a:pPr marL="0" indent="0">
              <a:buNone/>
            </a:pPr>
            <a:endParaRPr lang="sv-SE" sz="2400" b="0" i="1" dirty="0">
              <a:effectLst/>
              <a:latin typeface="Arial" panose="020B0604020202020204" pitchFamily="34" charset="0"/>
            </a:endParaRPr>
          </a:p>
          <a:p>
            <a:pPr marL="0" indent="0" algn="ctr">
              <a:buNone/>
            </a:pPr>
            <a:r>
              <a:rPr lang="sv-SE" sz="2400" b="0" i="1" dirty="0">
                <a:solidFill>
                  <a:schemeClr val="accent1"/>
                </a:solidFill>
                <a:effectLst/>
                <a:latin typeface="Arial" panose="020B0604020202020204" pitchFamily="34" charset="0"/>
              </a:rPr>
              <a:t>Omställningen till digitalisering ska fortsatt prioriteras, och </a:t>
            </a:r>
            <a:r>
              <a:rPr lang="sv-SE" sz="2400" b="1" i="1" dirty="0">
                <a:solidFill>
                  <a:schemeClr val="accent1"/>
                </a:solidFill>
                <a:effectLst/>
                <a:latin typeface="Arial" panose="020B0604020202020204" pitchFamily="34" charset="0"/>
              </a:rPr>
              <a:t>nya lösningar och teknik ska införas</a:t>
            </a:r>
            <a:r>
              <a:rPr lang="sv-SE" sz="2400" b="0" i="1" dirty="0">
                <a:solidFill>
                  <a:schemeClr val="accent1"/>
                </a:solidFill>
                <a:effectLst/>
                <a:latin typeface="Arial" panose="020B0604020202020204" pitchFamily="34" charset="0"/>
              </a:rPr>
              <a:t>. För att ta tillvara digitaliseringens möjligheter behöver vårdens verksamheter </a:t>
            </a:r>
            <a:r>
              <a:rPr lang="sv-SE" sz="2400" b="1" i="1" dirty="0">
                <a:solidFill>
                  <a:schemeClr val="accent1"/>
                </a:solidFill>
                <a:effectLst/>
                <a:latin typeface="Arial" panose="020B0604020202020204" pitchFamily="34" charset="0"/>
              </a:rPr>
              <a:t>utveckla nya arbetssätt</a:t>
            </a:r>
            <a:r>
              <a:rPr lang="sv-SE" sz="2400" b="0" i="1" dirty="0">
                <a:solidFill>
                  <a:schemeClr val="accent1"/>
                </a:solidFill>
                <a:effectLst/>
                <a:latin typeface="Arial" panose="020B0604020202020204" pitchFamily="34" charset="0"/>
              </a:rPr>
              <a:t>. Målet ska vara </a:t>
            </a:r>
            <a:r>
              <a:rPr lang="sv-SE" sz="2400" b="1" i="1" dirty="0">
                <a:solidFill>
                  <a:schemeClr val="accent3">
                    <a:lumMod val="75000"/>
                  </a:schemeClr>
                </a:solidFill>
                <a:effectLst/>
                <a:latin typeface="Arial" panose="020B0604020202020204" pitchFamily="34" charset="0"/>
              </a:rPr>
              <a:t>digitalt när det är möjligt och fysiskt när det behövs</a:t>
            </a:r>
            <a:r>
              <a:rPr lang="sv-SE" sz="2400" b="0" i="1" dirty="0">
                <a:solidFill>
                  <a:schemeClr val="accent1"/>
                </a:solidFill>
                <a:effectLst/>
                <a:latin typeface="Arial" panose="020B0604020202020204" pitchFamily="34" charset="0"/>
              </a:rPr>
              <a:t>.” (s.11) </a:t>
            </a:r>
          </a:p>
          <a:p>
            <a:pPr marL="0" indent="0" algn="ctr">
              <a:buNone/>
            </a:pPr>
            <a:endParaRPr lang="sv-SE" sz="2400" i="1" dirty="0">
              <a:solidFill>
                <a:schemeClr val="accent1"/>
              </a:solidFill>
              <a:latin typeface="Arial" panose="020B0604020202020204" pitchFamily="34" charset="0"/>
            </a:endParaRPr>
          </a:p>
          <a:p>
            <a:pPr marL="0" indent="0" algn="ctr">
              <a:buNone/>
            </a:pPr>
            <a:r>
              <a:rPr lang="sv-SE" sz="2400" b="0" i="1" dirty="0">
                <a:solidFill>
                  <a:schemeClr val="accent1"/>
                </a:solidFill>
                <a:effectLst/>
                <a:latin typeface="Arial" panose="020B0604020202020204" pitchFamily="34" charset="0"/>
              </a:rPr>
              <a:t>”De digitala lösningarna kommer att behövas både för att tillgodose befolkningens och personalens behov. (…) </a:t>
            </a:r>
            <a:r>
              <a:rPr lang="sv-SE" sz="2400" b="1" i="1" dirty="0">
                <a:solidFill>
                  <a:schemeClr val="accent1"/>
                </a:solidFill>
                <a:effectLst/>
                <a:latin typeface="Arial" panose="020B0604020202020204" pitchFamily="34" charset="0"/>
              </a:rPr>
              <a:t>Digitala möten, tidsbokningar och allmän rådgivning</a:t>
            </a:r>
            <a:r>
              <a:rPr lang="sv-SE" sz="2400" b="0" i="1" dirty="0">
                <a:solidFill>
                  <a:schemeClr val="accent1"/>
                </a:solidFill>
                <a:effectLst/>
                <a:latin typeface="Arial" panose="020B0604020202020204" pitchFamily="34" charset="0"/>
              </a:rPr>
              <a:t> är exempel på hur tillgängligheten kan öka, men också på hur regionen får möjlighet att </a:t>
            </a:r>
            <a:r>
              <a:rPr lang="sv-SE" sz="2400" b="1" i="1" dirty="0">
                <a:solidFill>
                  <a:schemeClr val="accent3">
                    <a:lumMod val="75000"/>
                  </a:schemeClr>
                </a:solidFill>
                <a:effectLst/>
                <a:latin typeface="Arial" panose="020B0604020202020204" pitchFamily="34" charset="0"/>
              </a:rPr>
              <a:t>erbjuda vård utifrån patientens förutsättningar</a:t>
            </a:r>
            <a:r>
              <a:rPr lang="sv-SE" sz="2400" b="0" i="1" dirty="0">
                <a:solidFill>
                  <a:schemeClr val="accent1"/>
                </a:solidFill>
                <a:effectLst/>
                <a:latin typeface="Arial" panose="020B0604020202020204" pitchFamily="34" charset="0"/>
              </a:rPr>
              <a:t>. Även personalen får möjlighet till </a:t>
            </a:r>
            <a:r>
              <a:rPr lang="sv-SE" sz="2400" b="1" i="1" dirty="0">
                <a:solidFill>
                  <a:schemeClr val="accent1"/>
                </a:solidFill>
                <a:effectLst/>
                <a:latin typeface="Arial" panose="020B0604020202020204" pitchFamily="34" charset="0"/>
              </a:rPr>
              <a:t>avlastning och effektivare arbetsflöden</a:t>
            </a:r>
            <a:r>
              <a:rPr lang="sv-SE" sz="2400" b="0" i="1" dirty="0">
                <a:solidFill>
                  <a:schemeClr val="accent1"/>
                </a:solidFill>
                <a:effectLst/>
                <a:latin typeface="Arial" panose="020B0604020202020204" pitchFamily="34" charset="0"/>
              </a:rPr>
              <a:t>.”(s.18) </a:t>
            </a:r>
            <a:r>
              <a:rPr lang="sv-SE" sz="2400" b="0" i="0" dirty="0">
                <a:solidFill>
                  <a:schemeClr val="accent1"/>
                </a:solidFill>
                <a:effectLst/>
                <a:latin typeface="Arial" panose="020B0604020202020204" pitchFamily="34" charset="0"/>
              </a:rPr>
              <a:t> </a:t>
            </a:r>
            <a:endParaRPr lang="sv-SE" sz="2400" b="0" i="0" dirty="0">
              <a:solidFill>
                <a:schemeClr val="accent1"/>
              </a:solidFill>
              <a:effectLst/>
              <a:latin typeface="Segoe UI" panose="020B0502040204020203" pitchFamily="34" charset="0"/>
            </a:endParaRPr>
          </a:p>
          <a:p>
            <a:endParaRPr lang="sv-SE" dirty="0"/>
          </a:p>
        </p:txBody>
      </p:sp>
    </p:spTree>
    <p:custDataLst>
      <p:tags r:id="rId1"/>
    </p:custDataLst>
    <p:extLst>
      <p:ext uri="{BB962C8B-B14F-4D97-AF65-F5344CB8AC3E}">
        <p14:creationId xmlns:p14="http://schemas.microsoft.com/office/powerpoint/2010/main" val="360971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CD34DA-C619-D094-1ECB-CA7207792D7B}"/>
              </a:ext>
            </a:extLst>
          </p:cNvPr>
          <p:cNvSpPr>
            <a:spLocks noGrp="1"/>
          </p:cNvSpPr>
          <p:nvPr>
            <p:ph type="title"/>
          </p:nvPr>
        </p:nvSpPr>
        <p:spPr/>
        <p:txBody>
          <a:bodyPr/>
          <a:lstStyle/>
          <a:p>
            <a:r>
              <a:rPr lang="sv-SE" dirty="0"/>
              <a:t>Vad ska mottagningen göra? </a:t>
            </a:r>
          </a:p>
        </p:txBody>
      </p:sp>
      <p:sp>
        <p:nvSpPr>
          <p:cNvPr id="3" name="Platshållare för innehåll 2">
            <a:extLst>
              <a:ext uri="{FF2B5EF4-FFF2-40B4-BE49-F238E27FC236}">
                <a16:creationId xmlns:a16="http://schemas.microsoft.com/office/drawing/2014/main" id="{4609C094-4101-F8DA-356B-145D3A1C42DB}"/>
              </a:ext>
            </a:extLst>
          </p:cNvPr>
          <p:cNvSpPr>
            <a:spLocks noGrp="1"/>
          </p:cNvSpPr>
          <p:nvPr>
            <p:ph idx="1"/>
          </p:nvPr>
        </p:nvSpPr>
        <p:spPr>
          <a:xfrm>
            <a:off x="609600" y="1275907"/>
            <a:ext cx="9415244" cy="4850257"/>
          </a:xfrm>
        </p:spPr>
        <p:txBody>
          <a:bodyPr/>
          <a:lstStyle/>
          <a:p>
            <a:pPr marL="0" indent="0" algn="ctr">
              <a:buNone/>
            </a:pPr>
            <a:r>
              <a:rPr lang="sv-SE" dirty="0"/>
              <a:t>Mottagningen byggs upp i olika faser </a:t>
            </a:r>
          </a:p>
          <a:p>
            <a:pPr algn="ctr"/>
            <a:endParaRPr lang="sv-SE" dirty="0"/>
          </a:p>
          <a:p>
            <a:pPr marL="0" indent="0" algn="ctr">
              <a:buNone/>
            </a:pPr>
            <a:endParaRPr lang="sv-SE" dirty="0"/>
          </a:p>
        </p:txBody>
      </p:sp>
      <p:sp>
        <p:nvSpPr>
          <p:cNvPr id="4" name="Ellips 3">
            <a:extLst>
              <a:ext uri="{FF2B5EF4-FFF2-40B4-BE49-F238E27FC236}">
                <a16:creationId xmlns:a16="http://schemas.microsoft.com/office/drawing/2014/main" id="{1BB5B0D0-20B6-35F1-5B4E-EF37A4FB16FE}"/>
              </a:ext>
            </a:extLst>
          </p:cNvPr>
          <p:cNvSpPr/>
          <p:nvPr/>
        </p:nvSpPr>
        <p:spPr>
          <a:xfrm>
            <a:off x="1010788" y="2231471"/>
            <a:ext cx="3319301" cy="3173239"/>
          </a:xfrm>
          <a:prstGeom prst="ellipse">
            <a:avLst/>
          </a:prstGeom>
          <a:effectLst>
            <a:outerShdw blurRad="76200" dir="18900000" sy="23000" kx="-1200000" algn="bl" rotWithShape="0">
              <a:prstClr val="black">
                <a:alpha val="20000"/>
              </a:prstClr>
            </a:outerShdw>
          </a:effectLst>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2000" dirty="0"/>
              <a:t>2024 bygger vi upp mottagningen och inför fas 1</a:t>
            </a:r>
          </a:p>
        </p:txBody>
      </p:sp>
      <p:sp>
        <p:nvSpPr>
          <p:cNvPr id="5" name="Ellips 4">
            <a:extLst>
              <a:ext uri="{FF2B5EF4-FFF2-40B4-BE49-F238E27FC236}">
                <a16:creationId xmlns:a16="http://schemas.microsoft.com/office/drawing/2014/main" id="{E2A5495F-DC2D-8853-7A60-BEBDB9CD191B}"/>
              </a:ext>
            </a:extLst>
          </p:cNvPr>
          <p:cNvSpPr/>
          <p:nvPr/>
        </p:nvSpPr>
        <p:spPr>
          <a:xfrm>
            <a:off x="6202260" y="2231472"/>
            <a:ext cx="3319301" cy="3173239"/>
          </a:xfrm>
          <a:prstGeom prst="ellipse">
            <a:avLst/>
          </a:prstGeom>
          <a:effectLst>
            <a:outerShdw blurRad="76200" dir="18900000" sy="23000" kx="-1200000" algn="bl" rotWithShape="0">
              <a:prstClr val="black">
                <a:alpha val="20000"/>
              </a:prstClr>
            </a:outerShdw>
          </a:effectLst>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2000" dirty="0"/>
              <a:t>Våren 2025 inleder vi fas 2</a:t>
            </a:r>
          </a:p>
        </p:txBody>
      </p:sp>
    </p:spTree>
    <p:custDataLst>
      <p:tags r:id="rId1"/>
    </p:custDataLst>
    <p:extLst>
      <p:ext uri="{BB962C8B-B14F-4D97-AF65-F5344CB8AC3E}">
        <p14:creationId xmlns:p14="http://schemas.microsoft.com/office/powerpoint/2010/main" val="68839540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82B1B-5146-0F97-5E56-93F59039239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62036C4-4E5B-8F61-3427-550BF68A8372}"/>
              </a:ext>
            </a:extLst>
          </p:cNvPr>
          <p:cNvSpPr>
            <a:spLocks noGrp="1"/>
          </p:cNvSpPr>
          <p:nvPr>
            <p:ph type="title"/>
          </p:nvPr>
        </p:nvSpPr>
        <p:spPr>
          <a:xfrm>
            <a:off x="650888" y="339497"/>
            <a:ext cx="10972800" cy="745786"/>
          </a:xfrm>
        </p:spPr>
        <p:txBody>
          <a:bodyPr/>
          <a:lstStyle/>
          <a:p>
            <a:r>
              <a:rPr lang="sv-SE" dirty="0"/>
              <a:t>Vad ska mottagningen göra? </a:t>
            </a:r>
          </a:p>
        </p:txBody>
      </p:sp>
      <p:sp>
        <p:nvSpPr>
          <p:cNvPr id="3" name="Platshållare för innehåll 2">
            <a:extLst>
              <a:ext uri="{FF2B5EF4-FFF2-40B4-BE49-F238E27FC236}">
                <a16:creationId xmlns:a16="http://schemas.microsoft.com/office/drawing/2014/main" id="{1FF5ADD9-5E31-9987-B155-6445B1BD9A9B}"/>
              </a:ext>
            </a:extLst>
          </p:cNvPr>
          <p:cNvSpPr>
            <a:spLocks noGrp="1"/>
          </p:cNvSpPr>
          <p:nvPr>
            <p:ph idx="1"/>
          </p:nvPr>
        </p:nvSpPr>
        <p:spPr/>
        <p:txBody>
          <a:bodyPr/>
          <a:lstStyle/>
          <a:p>
            <a:pPr marL="0" indent="0">
              <a:buNone/>
            </a:pPr>
            <a:endParaRPr lang="sv-SE"/>
          </a:p>
          <a:p>
            <a:pPr marL="0" indent="0">
              <a:buNone/>
            </a:pPr>
            <a:endParaRPr lang="sv-SE"/>
          </a:p>
        </p:txBody>
      </p:sp>
      <p:sp>
        <p:nvSpPr>
          <p:cNvPr id="4" name="Ellips 3">
            <a:extLst>
              <a:ext uri="{FF2B5EF4-FFF2-40B4-BE49-F238E27FC236}">
                <a16:creationId xmlns:a16="http://schemas.microsoft.com/office/drawing/2014/main" id="{6F68CA39-6276-DCE2-8F92-DC23D4552358}"/>
              </a:ext>
            </a:extLst>
          </p:cNvPr>
          <p:cNvSpPr/>
          <p:nvPr/>
        </p:nvSpPr>
        <p:spPr>
          <a:xfrm>
            <a:off x="885779" y="2322189"/>
            <a:ext cx="2218973" cy="2021747"/>
          </a:xfrm>
          <a:prstGeom prst="ellipse">
            <a:avLst/>
          </a:prstGeom>
          <a:ln>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2800" dirty="0"/>
              <a:t>Fas 1</a:t>
            </a:r>
          </a:p>
        </p:txBody>
      </p:sp>
      <p:graphicFrame>
        <p:nvGraphicFramePr>
          <p:cNvPr id="8" name="Diagram 7">
            <a:extLst>
              <a:ext uri="{FF2B5EF4-FFF2-40B4-BE49-F238E27FC236}">
                <a16:creationId xmlns:a16="http://schemas.microsoft.com/office/drawing/2014/main" id="{432A4915-A228-B325-0DF6-50E0AE1CF99E}"/>
              </a:ext>
            </a:extLst>
          </p:cNvPr>
          <p:cNvGraphicFramePr/>
          <p:nvPr>
            <p:extLst>
              <p:ext uri="{D42A27DB-BD31-4B8C-83A1-F6EECF244321}">
                <p14:modId xmlns:p14="http://schemas.microsoft.com/office/powerpoint/2010/main" val="414021170"/>
              </p:ext>
            </p:extLst>
          </p:nvPr>
        </p:nvGraphicFramePr>
        <p:xfrm>
          <a:off x="3527962" y="1436614"/>
          <a:ext cx="7355048" cy="39847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86330362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SLIDE_COUNT" val="3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gion Skåne presentation">
  <a:themeElements>
    <a:clrScheme name="Anpassat 1">
      <a:dk1>
        <a:sysClr val="windowText" lastClr="000000"/>
      </a:dk1>
      <a:lt1>
        <a:sysClr val="window" lastClr="FFFFFF"/>
      </a:lt1>
      <a:dk2>
        <a:srgbClr val="307C8E"/>
      </a:dk2>
      <a:lt2>
        <a:srgbClr val="FDF9E4"/>
      </a:lt2>
      <a:accent1>
        <a:srgbClr val="307C8E"/>
      </a:accent1>
      <a:accent2>
        <a:srgbClr val="FDF9E4"/>
      </a:accent2>
      <a:accent3>
        <a:srgbClr val="E40135"/>
      </a:accent3>
      <a:accent4>
        <a:srgbClr val="FDF9E4"/>
      </a:accent4>
      <a:accent5>
        <a:srgbClr val="5F5236"/>
      </a:accent5>
      <a:accent6>
        <a:srgbClr val="FDD32F"/>
      </a:accent6>
      <a:hlink>
        <a:srgbClr val="0563C1"/>
      </a:hlink>
      <a:folHlink>
        <a:srgbClr val="954F72"/>
      </a:folHlink>
    </a:clrScheme>
    <a:fontScheme name="Anpassat 1">
      <a:majorFont>
        <a:latin typeface="Public Sans"/>
        <a:ea typeface=""/>
        <a:cs typeface=""/>
      </a:majorFont>
      <a:minorFont>
        <a:latin typeface="Public Sans"/>
        <a:ea typeface=""/>
        <a:cs typeface=""/>
      </a:minorFont>
    </a:fontScheme>
    <a:fmtScheme name="Region Skån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Skånes prestentationsmall" id="{6234B990-46E4-4798-A7C9-795EC348AB7D}" vid="{E536645E-1CDF-4149-833A-B078DB4F462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E070F0A11BD54948A954E3282D85771E" ma:contentTypeVersion="18" ma:contentTypeDescription="Skapa ett nytt dokument." ma:contentTypeScope="" ma:versionID="c0d9bee0bd8b6278f3f41730cabd25d0">
  <xsd:schema xmlns:xsd="http://www.w3.org/2001/XMLSchema" xmlns:xs="http://www.w3.org/2001/XMLSchema" xmlns:p="http://schemas.microsoft.com/office/2006/metadata/properties" xmlns:ns2="31333d66-199c-4882-a234-af1e470d6a44" xmlns:ns3="79e835d1-f6d2-4803-8543-27135b4c6a29" targetNamespace="http://schemas.microsoft.com/office/2006/metadata/properties" ma:root="true" ma:fieldsID="2b8c838ea6161e9e04ba0ef72a32ad7e" ns2:_="" ns3:_="">
    <xsd:import namespace="31333d66-199c-4882-a234-af1e470d6a44"/>
    <xsd:import namespace="79e835d1-f6d2-4803-8543-27135b4c6a2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333d66-199c-4882-a234-af1e470d6a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1bf00159-009d-46d5-8b1e-3727e059da5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9e835d1-f6d2-4803-8543-27135b4c6a29" elementFormDefault="qualified">
    <xsd:import namespace="http://schemas.microsoft.com/office/2006/documentManagement/types"/>
    <xsd:import namespace="http://schemas.microsoft.com/office/infopath/2007/PartnerControls"/>
    <xsd:element name="SharedWithUsers" ma:index="1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33305e63-aec5-4cc2-8a36-0eea9a55cc44}" ma:internalName="TaxCatchAll" ma:showField="CatchAllData" ma:web="79e835d1-f6d2-4803-8543-27135b4c6a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1333d66-199c-4882-a234-af1e470d6a44">
      <Terms xmlns="http://schemas.microsoft.com/office/infopath/2007/PartnerControls"/>
    </lcf76f155ced4ddcb4097134ff3c332f>
    <TaxCatchAll xmlns="79e835d1-f6d2-4803-8543-27135b4c6a29" xsi:nil="true"/>
  </documentManagement>
</p:properties>
</file>

<file path=customXml/itemProps1.xml><?xml version="1.0" encoding="utf-8"?>
<ds:datastoreItem xmlns:ds="http://schemas.openxmlformats.org/officeDocument/2006/customXml" ds:itemID="{FF2366C9-CCD0-49D5-B668-FC0AE1257140}">
  <ds:schemaRefs>
    <ds:schemaRef ds:uri="http://schemas.microsoft.com/sharepoint/v3/contenttype/forms"/>
  </ds:schemaRefs>
</ds:datastoreItem>
</file>

<file path=customXml/itemProps2.xml><?xml version="1.0" encoding="utf-8"?>
<ds:datastoreItem xmlns:ds="http://schemas.openxmlformats.org/officeDocument/2006/customXml" ds:itemID="{E232AADE-3C48-407E-91A2-708DEC3F11CA}"/>
</file>

<file path=customXml/itemProps3.xml><?xml version="1.0" encoding="utf-8"?>
<ds:datastoreItem xmlns:ds="http://schemas.openxmlformats.org/officeDocument/2006/customXml" ds:itemID="{6B9119BA-13BB-401E-8587-2EDE2C311BD5}">
  <ds:schemaRefs>
    <ds:schemaRef ds:uri="1a18c5c1-cdf1-463c-97cc-e2adb2144d26"/>
    <ds:schemaRef ds:uri="957f37a0-ee72-4c46-a66d-53341f83c65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Region Skånes prestentationsmall</Template>
  <TotalTime>0</TotalTime>
  <Words>2851</Words>
  <Application>Microsoft Office PowerPoint</Application>
  <PresentationFormat>Bredbild</PresentationFormat>
  <Paragraphs>317</Paragraphs>
  <Slides>24</Slides>
  <Notes>17</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24</vt:i4>
      </vt:variant>
    </vt:vector>
  </HeadingPairs>
  <TitlesOfParts>
    <vt:vector size="30" baseType="lpstr">
      <vt:lpstr>Public Sans</vt:lpstr>
      <vt:lpstr>Calibri</vt:lpstr>
      <vt:lpstr>Segoe UI</vt:lpstr>
      <vt:lpstr>Tahoma</vt:lpstr>
      <vt:lpstr>Arial</vt:lpstr>
      <vt:lpstr>Region Skåne presentation</vt:lpstr>
      <vt:lpstr>PowerPoint-presentation</vt:lpstr>
      <vt:lpstr>Presentationens innehåll </vt:lpstr>
      <vt:lpstr>Varför ska vi ha en Distansmottagning habilitering?</vt:lpstr>
      <vt:lpstr>Varför ska vi ha en Distansmottagning habilitering?</vt:lpstr>
      <vt:lpstr>Varför ska vi ha en Distansmottagning habilitering?</vt:lpstr>
      <vt:lpstr>Varför ska vi ha en Distansmottagning habilitering?</vt:lpstr>
      <vt:lpstr>PowerPoint-presentation</vt:lpstr>
      <vt:lpstr>Vad ska mottagningen göra? </vt:lpstr>
      <vt:lpstr>Vad ska mottagningen göra? </vt:lpstr>
      <vt:lpstr>Digital första kontakt   </vt:lpstr>
      <vt:lpstr>Patientbrev i 1177</vt:lpstr>
      <vt:lpstr>Frågor för bedömning av habiliteringsbehov </vt:lpstr>
      <vt:lpstr>Frågor för bedömning av habiliteringsbehov </vt:lpstr>
      <vt:lpstr>Frågor för bedömning av habiliteringsbehov </vt:lpstr>
      <vt:lpstr>Frågor för bedömning av habiliteringsbehov </vt:lpstr>
      <vt:lpstr>Frågor för bedömning av habiliteringsbehov </vt:lpstr>
      <vt:lpstr>Frågor för bedömning av habiliteringsbehov </vt:lpstr>
      <vt:lpstr>Hur kommer patienten till digital första kontakt? </vt:lpstr>
      <vt:lpstr>Att tänka på efter digital första kontakt </vt:lpstr>
      <vt:lpstr>Första kontakt i grupp tolkat till arabiska (för barn och unga)</vt:lpstr>
      <vt:lpstr>Vad ska mottagningen göra? </vt:lpstr>
      <vt:lpstr>Vad ska mottagningen göra? </vt:lpstr>
      <vt:lpstr>Hur fungerar mottagningen? </vt:lpstr>
      <vt:lpstr>Tidplan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enhet habilitering</dc:title>
  <dc:creator>Persson Madeleine D</dc:creator>
  <cp:lastModifiedBy>Persson Madeleine D</cp:lastModifiedBy>
  <cp:revision>11</cp:revision>
  <dcterms:created xsi:type="dcterms:W3CDTF">2024-04-16T07:08:32Z</dcterms:created>
  <dcterms:modified xsi:type="dcterms:W3CDTF">2024-06-25T12:52:12Z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3D0126CF-E299-4EA6-B5B5-949059109E94</vt:lpwstr>
  </property>
  <property fmtid="{D5CDD505-2E9C-101B-9397-08002B2CF9AE}" pid="3" name="ArticulatePath">
    <vt:lpwstr>Presentation5</vt:lpwstr>
  </property>
  <property fmtid="{D5CDD505-2E9C-101B-9397-08002B2CF9AE}" pid="4" name="ContentTypeId">
    <vt:lpwstr>0x0101004D89DC31B82605468F8FE4FFF647BB31</vt:lpwstr>
  </property>
</Properties>
</file>