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8" r:id="rId3"/>
    <p:sldId id="259" r:id="rId4"/>
    <p:sldId id="262" r:id="rId5"/>
    <p:sldId id="273" r:id="rId6"/>
    <p:sldId id="268" r:id="rId7"/>
    <p:sldId id="276" r:id="rId8"/>
    <p:sldId id="266" r:id="rId9"/>
    <p:sldId id="270" r:id="rId10"/>
    <p:sldId id="272" r:id="rId11"/>
  </p:sldIdLst>
  <p:sldSz cx="12192000" cy="6858000"/>
  <p:notesSz cx="7104063" cy="102346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75" userDrawn="1">
          <p15:clr>
            <a:srgbClr val="A4A3A4"/>
          </p15:clr>
        </p15:guide>
        <p15:guide id="2" pos="1164" userDrawn="1">
          <p15:clr>
            <a:srgbClr val="A4A3A4"/>
          </p15:clr>
        </p15:guide>
      </p15:sldGuideLst>
    </p:ext>
    <p:ext uri="{2D200454-40CA-4A62-9FC3-DE9A4176ACB9}">
      <p15:notesGuideLst xmlns:p15="http://schemas.microsoft.com/office/powerpoint/2012/main">
        <p15:guide id="1" orient="horz" pos="3231"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BB72"/>
    <a:srgbClr val="FBA9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9C237F-19C4-4A38-9196-7BF177F2DBFF}" v="3" dt="2024-11-05T15:31:36.2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04" autoAdjust="0"/>
  </p:normalViewPr>
  <p:slideViewPr>
    <p:cSldViewPr snapToGrid="0">
      <p:cViewPr varScale="1">
        <p:scale>
          <a:sx n="139" d="100"/>
          <a:sy n="139" d="100"/>
        </p:scale>
        <p:origin x="1016" y="92"/>
      </p:cViewPr>
      <p:guideLst>
        <p:guide orient="horz" pos="1275"/>
        <p:guide pos="1164"/>
      </p:guideLst>
    </p:cSldViewPr>
  </p:slideViewPr>
  <p:notesTextViewPr>
    <p:cViewPr>
      <p:scale>
        <a:sx n="3" d="2"/>
        <a:sy n="3" d="2"/>
      </p:scale>
      <p:origin x="0" y="-20"/>
    </p:cViewPr>
  </p:notesTextViewPr>
  <p:notesViewPr>
    <p:cSldViewPr snapToGrid="0">
      <p:cViewPr varScale="1">
        <p:scale>
          <a:sx n="66" d="100"/>
          <a:sy n="66" d="100"/>
        </p:scale>
        <p:origin x="0" y="0"/>
      </p:cViewPr>
      <p:guideLst>
        <p:guide orient="horz" pos="3231"/>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gela Ljunggren Törnblad" userId="a779d864-e14b-4ed4-8d48-cb0c94cc677e" providerId="ADAL" clId="{5E9C237F-19C4-4A38-9196-7BF177F2DBFF}"/>
    <pc:docChg chg="undo custSel delSld modSld">
      <pc:chgData name="Ingela Ljunggren Törnblad" userId="a779d864-e14b-4ed4-8d48-cb0c94cc677e" providerId="ADAL" clId="{5E9C237F-19C4-4A38-9196-7BF177F2DBFF}" dt="2024-11-05T15:45:21.697" v="3422" actId="20577"/>
      <pc:docMkLst>
        <pc:docMk/>
      </pc:docMkLst>
      <pc:sldChg chg="modSp mod modNotesTx">
        <pc:chgData name="Ingela Ljunggren Törnblad" userId="a779d864-e14b-4ed4-8d48-cb0c94cc677e" providerId="ADAL" clId="{5E9C237F-19C4-4A38-9196-7BF177F2DBFF}" dt="2024-11-05T15:09:12.717" v="137" actId="20577"/>
        <pc:sldMkLst>
          <pc:docMk/>
          <pc:sldMk cId="73946630" sldId="256"/>
        </pc:sldMkLst>
        <pc:spChg chg="mod">
          <ac:chgData name="Ingela Ljunggren Törnblad" userId="a779d864-e14b-4ed4-8d48-cb0c94cc677e" providerId="ADAL" clId="{5E9C237F-19C4-4A38-9196-7BF177F2DBFF}" dt="2024-11-05T08:48:16.558" v="102" actId="14100"/>
          <ac:spMkLst>
            <pc:docMk/>
            <pc:sldMk cId="73946630" sldId="256"/>
            <ac:spMk id="2" creationId="{EFAF67C6-6870-73AC-14A3-2DD7F791BC65}"/>
          </ac:spMkLst>
        </pc:spChg>
      </pc:sldChg>
      <pc:sldChg chg="modNotesTx">
        <pc:chgData name="Ingela Ljunggren Törnblad" userId="a779d864-e14b-4ed4-8d48-cb0c94cc677e" providerId="ADAL" clId="{5E9C237F-19C4-4A38-9196-7BF177F2DBFF}" dt="2024-11-05T15:45:21.697" v="3422" actId="20577"/>
        <pc:sldMkLst>
          <pc:docMk/>
          <pc:sldMk cId="1147724484" sldId="258"/>
        </pc:sldMkLst>
      </pc:sldChg>
      <pc:sldChg chg="modNotesTx">
        <pc:chgData name="Ingela Ljunggren Törnblad" userId="a779d864-e14b-4ed4-8d48-cb0c94cc677e" providerId="ADAL" clId="{5E9C237F-19C4-4A38-9196-7BF177F2DBFF}" dt="2024-11-05T15:13:26.431" v="546" actId="20577"/>
        <pc:sldMkLst>
          <pc:docMk/>
          <pc:sldMk cId="709227341" sldId="259"/>
        </pc:sldMkLst>
      </pc:sldChg>
      <pc:sldChg chg="modNotesTx">
        <pc:chgData name="Ingela Ljunggren Törnblad" userId="a779d864-e14b-4ed4-8d48-cb0c94cc677e" providerId="ADAL" clId="{5E9C237F-19C4-4A38-9196-7BF177F2DBFF}" dt="2024-11-05T15:14:11.847" v="624" actId="6549"/>
        <pc:sldMkLst>
          <pc:docMk/>
          <pc:sldMk cId="637014395" sldId="262"/>
        </pc:sldMkLst>
      </pc:sldChg>
      <pc:sldChg chg="del">
        <pc:chgData name="Ingela Ljunggren Törnblad" userId="a779d864-e14b-4ed4-8d48-cb0c94cc677e" providerId="ADAL" clId="{5E9C237F-19C4-4A38-9196-7BF177F2DBFF}" dt="2024-10-30T10:08:19.298" v="0" actId="2696"/>
        <pc:sldMkLst>
          <pc:docMk/>
          <pc:sldMk cId="1593460412" sldId="263"/>
        </pc:sldMkLst>
      </pc:sldChg>
      <pc:sldChg chg="modNotesTx">
        <pc:chgData name="Ingela Ljunggren Törnblad" userId="a779d864-e14b-4ed4-8d48-cb0c94cc677e" providerId="ADAL" clId="{5E9C237F-19C4-4A38-9196-7BF177F2DBFF}" dt="2024-11-05T15:24:47.101" v="1896" actId="20577"/>
        <pc:sldMkLst>
          <pc:docMk/>
          <pc:sldMk cId="3732804440" sldId="266"/>
        </pc:sldMkLst>
      </pc:sldChg>
      <pc:sldChg chg="del">
        <pc:chgData name="Ingela Ljunggren Törnblad" userId="a779d864-e14b-4ed4-8d48-cb0c94cc677e" providerId="ADAL" clId="{5E9C237F-19C4-4A38-9196-7BF177F2DBFF}" dt="2024-10-30T10:09:03.279" v="2" actId="2696"/>
        <pc:sldMkLst>
          <pc:docMk/>
          <pc:sldMk cId="3039173424" sldId="267"/>
        </pc:sldMkLst>
      </pc:sldChg>
      <pc:sldChg chg="modNotesTx">
        <pc:chgData name="Ingela Ljunggren Törnblad" userId="a779d864-e14b-4ed4-8d48-cb0c94cc677e" providerId="ADAL" clId="{5E9C237F-19C4-4A38-9196-7BF177F2DBFF}" dt="2024-11-05T15:22:07.479" v="1747" actId="20577"/>
        <pc:sldMkLst>
          <pc:docMk/>
          <pc:sldMk cId="261769580" sldId="268"/>
        </pc:sldMkLst>
      </pc:sldChg>
      <pc:sldChg chg="del">
        <pc:chgData name="Ingela Ljunggren Törnblad" userId="a779d864-e14b-4ed4-8d48-cb0c94cc677e" providerId="ADAL" clId="{5E9C237F-19C4-4A38-9196-7BF177F2DBFF}" dt="2024-10-30T10:08:50.254" v="1" actId="2696"/>
        <pc:sldMkLst>
          <pc:docMk/>
          <pc:sldMk cId="3530557841" sldId="269"/>
        </pc:sldMkLst>
      </pc:sldChg>
      <pc:sldChg chg="modSp mod modNotesTx">
        <pc:chgData name="Ingela Ljunggren Törnblad" userId="a779d864-e14b-4ed4-8d48-cb0c94cc677e" providerId="ADAL" clId="{5E9C237F-19C4-4A38-9196-7BF177F2DBFF}" dt="2024-11-05T15:35:37.188" v="3055" actId="20577"/>
        <pc:sldMkLst>
          <pc:docMk/>
          <pc:sldMk cId="1979636596" sldId="270"/>
        </pc:sldMkLst>
        <pc:spChg chg="mod">
          <ac:chgData name="Ingela Ljunggren Törnblad" userId="a779d864-e14b-4ed4-8d48-cb0c94cc677e" providerId="ADAL" clId="{5E9C237F-19C4-4A38-9196-7BF177F2DBFF}" dt="2024-11-05T08:51:29.267" v="104" actId="14100"/>
          <ac:spMkLst>
            <pc:docMk/>
            <pc:sldMk cId="1979636596" sldId="270"/>
            <ac:spMk id="3" creationId="{84F70301-00C8-330A-691F-82140B1AFC4B}"/>
          </ac:spMkLst>
        </pc:spChg>
      </pc:sldChg>
      <pc:sldChg chg="modNotesTx">
        <pc:chgData name="Ingela Ljunggren Törnblad" userId="a779d864-e14b-4ed4-8d48-cb0c94cc677e" providerId="ADAL" clId="{5E9C237F-19C4-4A38-9196-7BF177F2DBFF}" dt="2024-11-05T15:20:07.879" v="1483" actId="20577"/>
        <pc:sldMkLst>
          <pc:docMk/>
          <pc:sldMk cId="1982781763" sldId="273"/>
        </pc:sldMkLst>
      </pc:sldChg>
    </pc:docChg>
  </pc:docChgLst>
  <pc:docChgLst>
    <pc:chgData name="Ingela Ljunggren Törnblad" userId="a779d864-e14b-4ed4-8d48-cb0c94cc677e" providerId="ADAL" clId="{0D8F2D95-4B6D-44DA-9123-803727369E0F}"/>
    <pc:docChg chg="modSld modNotesMaster">
      <pc:chgData name="Ingela Ljunggren Törnblad" userId="a779d864-e14b-4ed4-8d48-cb0c94cc677e" providerId="ADAL" clId="{0D8F2D95-4B6D-44DA-9123-803727369E0F}" dt="2023-08-30T12:02:49.233" v="38"/>
      <pc:docMkLst>
        <pc:docMk/>
      </pc:docMkLst>
      <pc:sldChg chg="modSp mod">
        <pc:chgData name="Ingela Ljunggren Törnblad" userId="a779d864-e14b-4ed4-8d48-cb0c94cc677e" providerId="ADAL" clId="{0D8F2D95-4B6D-44DA-9123-803727369E0F}" dt="2023-08-25T08:42:56.300" v="26" actId="14100"/>
        <pc:sldMkLst>
          <pc:docMk/>
          <pc:sldMk cId="73946630" sldId="256"/>
        </pc:sldMkLst>
        <pc:spChg chg="mod">
          <ac:chgData name="Ingela Ljunggren Törnblad" userId="a779d864-e14b-4ed4-8d48-cb0c94cc677e" providerId="ADAL" clId="{0D8F2D95-4B6D-44DA-9123-803727369E0F}" dt="2023-08-25T08:42:56.300" v="26" actId="14100"/>
          <ac:spMkLst>
            <pc:docMk/>
            <pc:sldMk cId="73946630" sldId="256"/>
            <ac:spMk id="2" creationId="{EFAF67C6-6870-73AC-14A3-2DD7F791BC65}"/>
          </ac:spMkLst>
        </pc:spChg>
      </pc:sldChg>
      <pc:sldChg chg="modSp mod">
        <pc:chgData name="Ingela Ljunggren Törnblad" userId="a779d864-e14b-4ed4-8d48-cb0c94cc677e" providerId="ADAL" clId="{0D8F2D95-4B6D-44DA-9123-803727369E0F}" dt="2023-08-25T08:43:16.264" v="37" actId="20577"/>
        <pc:sldMkLst>
          <pc:docMk/>
          <pc:sldMk cId="3583499735" sldId="272"/>
        </pc:sldMkLst>
        <pc:spChg chg="mod">
          <ac:chgData name="Ingela Ljunggren Törnblad" userId="a779d864-e14b-4ed4-8d48-cb0c94cc677e" providerId="ADAL" clId="{0D8F2D95-4B6D-44DA-9123-803727369E0F}" dt="2023-08-25T08:43:16.264" v="37" actId="20577"/>
          <ac:spMkLst>
            <pc:docMk/>
            <pc:sldMk cId="3583499735" sldId="272"/>
            <ac:spMk id="3" creationId="{7A3C812A-8DF2-DB5D-56CA-99D6EA05BEBA}"/>
          </ac:spMkLst>
        </pc:spChg>
      </pc:sldChg>
    </pc:docChg>
  </pc:docChgLst>
  <pc:docChgLst>
    <pc:chgData name="Ingela Ljunggren Törnblad" userId="a779d864-e14b-4ed4-8d48-cb0c94cc677e" providerId="ADAL" clId="{0AACB1C4-B367-4A7F-AF07-A6A2E6FF8507}"/>
    <pc:docChg chg="undo custSel modSld modNotesMaster">
      <pc:chgData name="Ingela Ljunggren Törnblad" userId="a779d864-e14b-4ed4-8d48-cb0c94cc677e" providerId="ADAL" clId="{0AACB1C4-B367-4A7F-AF07-A6A2E6FF8507}" dt="2023-11-23T16:09:50.297" v="13120" actId="20577"/>
      <pc:docMkLst>
        <pc:docMk/>
      </pc:docMkLst>
      <pc:sldChg chg="modSp mod modNotesTx">
        <pc:chgData name="Ingela Ljunggren Törnblad" userId="a779d864-e14b-4ed4-8d48-cb0c94cc677e" providerId="ADAL" clId="{0AACB1C4-B367-4A7F-AF07-A6A2E6FF8507}" dt="2023-11-23T15:31:20.677" v="12466" actId="20577"/>
        <pc:sldMkLst>
          <pc:docMk/>
          <pc:sldMk cId="1147724484" sldId="258"/>
        </pc:sldMkLst>
        <pc:spChg chg="mod">
          <ac:chgData name="Ingela Ljunggren Törnblad" userId="a779d864-e14b-4ed4-8d48-cb0c94cc677e" providerId="ADAL" clId="{0AACB1C4-B367-4A7F-AF07-A6A2E6FF8507}" dt="2023-11-23T13:27:05.685" v="6855" actId="5793"/>
          <ac:spMkLst>
            <pc:docMk/>
            <pc:sldMk cId="1147724484" sldId="258"/>
            <ac:spMk id="3" creationId="{428811DE-63C8-388D-BBF3-4E8078AE4EAB}"/>
          </ac:spMkLst>
        </pc:spChg>
      </pc:sldChg>
      <pc:sldChg chg="modNotesTx">
        <pc:chgData name="Ingela Ljunggren Törnblad" userId="a779d864-e14b-4ed4-8d48-cb0c94cc677e" providerId="ADAL" clId="{0AACB1C4-B367-4A7F-AF07-A6A2E6FF8507}" dt="2023-11-23T15:09:02.282" v="10361" actId="20577"/>
        <pc:sldMkLst>
          <pc:docMk/>
          <pc:sldMk cId="709227341" sldId="259"/>
        </pc:sldMkLst>
      </pc:sldChg>
      <pc:sldChg chg="modNotesTx">
        <pc:chgData name="Ingela Ljunggren Törnblad" userId="a779d864-e14b-4ed4-8d48-cb0c94cc677e" providerId="ADAL" clId="{0AACB1C4-B367-4A7F-AF07-A6A2E6FF8507}" dt="2023-11-23T15:12:28.464" v="10904" actId="20577"/>
        <pc:sldMkLst>
          <pc:docMk/>
          <pc:sldMk cId="637014395" sldId="262"/>
        </pc:sldMkLst>
      </pc:sldChg>
      <pc:sldChg chg="modSp mod modNotesTx">
        <pc:chgData name="Ingela Ljunggren Törnblad" userId="a779d864-e14b-4ed4-8d48-cb0c94cc677e" providerId="ADAL" clId="{0AACB1C4-B367-4A7F-AF07-A6A2E6FF8507}" dt="2023-11-23T15:27:23.071" v="12443" actId="20577"/>
        <pc:sldMkLst>
          <pc:docMk/>
          <pc:sldMk cId="1593460412" sldId="263"/>
        </pc:sldMkLst>
        <pc:spChg chg="mod">
          <ac:chgData name="Ingela Ljunggren Törnblad" userId="a779d864-e14b-4ed4-8d48-cb0c94cc677e" providerId="ADAL" clId="{0AACB1C4-B367-4A7F-AF07-A6A2E6FF8507}" dt="2023-11-23T15:22:32.337" v="11985" actId="1076"/>
          <ac:spMkLst>
            <pc:docMk/>
            <pc:sldMk cId="1593460412" sldId="263"/>
            <ac:spMk id="3" creationId="{72F68CFF-6D6D-D712-5E92-FBBECFBDABA1}"/>
          </ac:spMkLst>
        </pc:spChg>
      </pc:sldChg>
      <pc:sldChg chg="modNotesTx">
        <pc:chgData name="Ingela Ljunggren Törnblad" userId="a779d864-e14b-4ed4-8d48-cb0c94cc677e" providerId="ADAL" clId="{0AACB1C4-B367-4A7F-AF07-A6A2E6FF8507}" dt="2023-11-23T15:40:46.777" v="13089" actId="20577"/>
        <pc:sldMkLst>
          <pc:docMk/>
          <pc:sldMk cId="3732804440" sldId="266"/>
        </pc:sldMkLst>
      </pc:sldChg>
      <pc:sldChg chg="modNotesTx">
        <pc:chgData name="Ingela Ljunggren Törnblad" userId="a779d864-e14b-4ed4-8d48-cb0c94cc677e" providerId="ADAL" clId="{0AACB1C4-B367-4A7F-AF07-A6A2E6FF8507}" dt="2023-11-23T15:34:18.560" v="12491" actId="20577"/>
        <pc:sldMkLst>
          <pc:docMk/>
          <pc:sldMk cId="261769580" sldId="268"/>
        </pc:sldMkLst>
      </pc:sldChg>
      <pc:sldChg chg="modNotesTx">
        <pc:chgData name="Ingela Ljunggren Törnblad" userId="a779d864-e14b-4ed4-8d48-cb0c94cc677e" providerId="ADAL" clId="{0AACB1C4-B367-4A7F-AF07-A6A2E6FF8507}" dt="2023-11-23T16:09:50.297" v="13120" actId="20577"/>
        <pc:sldMkLst>
          <pc:docMk/>
          <pc:sldMk cId="1979636596" sldId="270"/>
        </pc:sldMkLst>
      </pc:sldChg>
      <pc:sldChg chg="modSp mod modNotesTx">
        <pc:chgData name="Ingela Ljunggren Törnblad" userId="a779d864-e14b-4ed4-8d48-cb0c94cc677e" providerId="ADAL" clId="{0AACB1C4-B367-4A7F-AF07-A6A2E6FF8507}" dt="2023-11-23T15:42:20.976" v="13090" actId="115"/>
        <pc:sldMkLst>
          <pc:docMk/>
          <pc:sldMk cId="3583499735" sldId="272"/>
        </pc:sldMkLst>
        <pc:spChg chg="mod">
          <ac:chgData name="Ingela Ljunggren Törnblad" userId="a779d864-e14b-4ed4-8d48-cb0c94cc677e" providerId="ADAL" clId="{0AACB1C4-B367-4A7F-AF07-A6A2E6FF8507}" dt="2023-11-23T15:42:20.976" v="13090" actId="115"/>
          <ac:spMkLst>
            <pc:docMk/>
            <pc:sldMk cId="3583499735" sldId="272"/>
            <ac:spMk id="3" creationId="{7A3C812A-8DF2-DB5D-56CA-99D6EA05BEBA}"/>
          </ac:spMkLst>
        </pc:spChg>
      </pc:sldChg>
      <pc:sldChg chg="modNotesTx">
        <pc:chgData name="Ingela Ljunggren Törnblad" userId="a779d864-e14b-4ed4-8d48-cb0c94cc677e" providerId="ADAL" clId="{0AACB1C4-B367-4A7F-AF07-A6A2E6FF8507}" dt="2023-11-23T15:32:34.103" v="12478" actId="20577"/>
        <pc:sldMkLst>
          <pc:docMk/>
          <pc:sldMk cId="1982781763" sldId="273"/>
        </pc:sldMkLst>
      </pc:sldChg>
      <pc:sldChg chg="modNotesTx">
        <pc:chgData name="Ingela Ljunggren Törnblad" userId="a779d864-e14b-4ed4-8d48-cb0c94cc677e" providerId="ADAL" clId="{0AACB1C4-B367-4A7F-AF07-A6A2E6FF8507}" dt="2023-11-22T17:05:53.623" v="4076" actId="20577"/>
        <pc:sldMkLst>
          <pc:docMk/>
          <pc:sldMk cId="4277504087" sldId="277"/>
        </pc:sldMkLst>
      </pc:sldChg>
    </pc:docChg>
  </pc:docChgLst>
  <pc:docChgLst>
    <pc:chgData name="Ingela Ljunggren Törnblad" userId="a779d864-e14b-4ed4-8d48-cb0c94cc677e" providerId="ADAL" clId="{31AA5768-7370-464C-B72B-FCE20FC6E9F6}"/>
    <pc:docChg chg="undo custSel delSld modSld">
      <pc:chgData name="Ingela Ljunggren Törnblad" userId="a779d864-e14b-4ed4-8d48-cb0c94cc677e" providerId="ADAL" clId="{31AA5768-7370-464C-B72B-FCE20FC6E9F6}" dt="2024-04-09T15:07:14.553" v="4772" actId="20577"/>
      <pc:docMkLst>
        <pc:docMk/>
      </pc:docMkLst>
      <pc:sldChg chg="modSp mod">
        <pc:chgData name="Ingela Ljunggren Törnblad" userId="a779d864-e14b-4ed4-8d48-cb0c94cc677e" providerId="ADAL" clId="{31AA5768-7370-464C-B72B-FCE20FC6E9F6}" dt="2024-03-19T08:58:02.147" v="67" actId="20577"/>
        <pc:sldMkLst>
          <pc:docMk/>
          <pc:sldMk cId="637014395" sldId="262"/>
        </pc:sldMkLst>
        <pc:spChg chg="mod">
          <ac:chgData name="Ingela Ljunggren Törnblad" userId="a779d864-e14b-4ed4-8d48-cb0c94cc677e" providerId="ADAL" clId="{31AA5768-7370-464C-B72B-FCE20FC6E9F6}" dt="2024-03-19T08:58:02.147" v="67" actId="20577"/>
          <ac:spMkLst>
            <pc:docMk/>
            <pc:sldMk cId="637014395" sldId="262"/>
            <ac:spMk id="3" creationId="{67FF917E-8DD2-74AD-B581-EC33E65CF00D}"/>
          </ac:spMkLst>
        </pc:spChg>
      </pc:sldChg>
      <pc:sldChg chg="del">
        <pc:chgData name="Ingela Ljunggren Törnblad" userId="a779d864-e14b-4ed4-8d48-cb0c94cc677e" providerId="ADAL" clId="{31AA5768-7370-464C-B72B-FCE20FC6E9F6}" dt="2024-03-19T08:38:01.039" v="2" actId="2696"/>
        <pc:sldMkLst>
          <pc:docMk/>
          <pc:sldMk cId="2299811156" sldId="264"/>
        </pc:sldMkLst>
      </pc:sldChg>
      <pc:sldChg chg="del">
        <pc:chgData name="Ingela Ljunggren Törnblad" userId="a779d864-e14b-4ed4-8d48-cb0c94cc677e" providerId="ADAL" clId="{31AA5768-7370-464C-B72B-FCE20FC6E9F6}" dt="2024-03-19T08:37:17.087" v="0" actId="2696"/>
        <pc:sldMkLst>
          <pc:docMk/>
          <pc:sldMk cId="2627306996" sldId="265"/>
        </pc:sldMkLst>
      </pc:sldChg>
      <pc:sldChg chg="modSp mod modNotesTx">
        <pc:chgData name="Ingela Ljunggren Törnblad" userId="a779d864-e14b-4ed4-8d48-cb0c94cc677e" providerId="ADAL" clId="{31AA5768-7370-464C-B72B-FCE20FC6E9F6}" dt="2024-04-09T15:07:14.553" v="4772" actId="20577"/>
        <pc:sldMkLst>
          <pc:docMk/>
          <pc:sldMk cId="3039173424" sldId="267"/>
        </pc:sldMkLst>
        <pc:spChg chg="mod">
          <ac:chgData name="Ingela Ljunggren Törnblad" userId="a779d864-e14b-4ed4-8d48-cb0c94cc677e" providerId="ADAL" clId="{31AA5768-7370-464C-B72B-FCE20FC6E9F6}" dt="2024-04-09T15:07:14.553" v="4772" actId="20577"/>
          <ac:spMkLst>
            <pc:docMk/>
            <pc:sldMk cId="3039173424" sldId="267"/>
            <ac:spMk id="2" creationId="{C69C7882-4329-B461-64FB-03929F5AE42A}"/>
          </ac:spMkLst>
        </pc:spChg>
      </pc:sldChg>
      <pc:sldChg chg="modNotesTx">
        <pc:chgData name="Ingela Ljunggren Törnblad" userId="a779d864-e14b-4ed4-8d48-cb0c94cc677e" providerId="ADAL" clId="{31AA5768-7370-464C-B72B-FCE20FC6E9F6}" dt="2024-04-03T15:07:57.819" v="2271" actId="20577"/>
        <pc:sldMkLst>
          <pc:docMk/>
          <pc:sldMk cId="3530557841" sldId="269"/>
        </pc:sldMkLst>
      </pc:sldChg>
      <pc:sldChg chg="modNotesTx">
        <pc:chgData name="Ingela Ljunggren Törnblad" userId="a779d864-e14b-4ed4-8d48-cb0c94cc677e" providerId="ADAL" clId="{31AA5768-7370-464C-B72B-FCE20FC6E9F6}" dt="2024-04-03T15:32:24.716" v="4770" actId="20577"/>
        <pc:sldMkLst>
          <pc:docMk/>
          <pc:sldMk cId="3583499735" sldId="272"/>
        </pc:sldMkLst>
      </pc:sldChg>
      <pc:sldChg chg="modSp mod">
        <pc:chgData name="Ingela Ljunggren Törnblad" userId="a779d864-e14b-4ed4-8d48-cb0c94cc677e" providerId="ADAL" clId="{31AA5768-7370-464C-B72B-FCE20FC6E9F6}" dt="2024-03-19T09:10:13.825" v="223" actId="20577"/>
        <pc:sldMkLst>
          <pc:docMk/>
          <pc:sldMk cId="1982781763" sldId="273"/>
        </pc:sldMkLst>
        <pc:spChg chg="mod">
          <ac:chgData name="Ingela Ljunggren Törnblad" userId="a779d864-e14b-4ed4-8d48-cb0c94cc677e" providerId="ADAL" clId="{31AA5768-7370-464C-B72B-FCE20FC6E9F6}" dt="2024-03-19T09:10:13.825" v="223" actId="20577"/>
          <ac:spMkLst>
            <pc:docMk/>
            <pc:sldMk cId="1982781763" sldId="273"/>
            <ac:spMk id="3" creationId="{D7A84B7C-3010-062D-1E37-9FD84F0C553C}"/>
          </ac:spMkLst>
        </pc:spChg>
      </pc:sldChg>
      <pc:sldChg chg="del">
        <pc:chgData name="Ingela Ljunggren Törnblad" userId="a779d864-e14b-4ed4-8d48-cb0c94cc677e" providerId="ADAL" clId="{31AA5768-7370-464C-B72B-FCE20FC6E9F6}" dt="2024-03-19T08:38:28.728" v="5" actId="2696"/>
        <pc:sldMkLst>
          <pc:docMk/>
          <pc:sldMk cId="1646928605" sldId="275"/>
        </pc:sldMkLst>
      </pc:sldChg>
      <pc:sldChg chg="del">
        <pc:chgData name="Ingela Ljunggren Törnblad" userId="a779d864-e14b-4ed4-8d48-cb0c94cc677e" providerId="ADAL" clId="{31AA5768-7370-464C-B72B-FCE20FC6E9F6}" dt="2024-03-19T08:37:52.127" v="1" actId="2696"/>
        <pc:sldMkLst>
          <pc:docMk/>
          <pc:sldMk cId="4277504087" sldId="277"/>
        </pc:sldMkLst>
      </pc:sldChg>
      <pc:sldChg chg="del">
        <pc:chgData name="Ingela Ljunggren Törnblad" userId="a779d864-e14b-4ed4-8d48-cb0c94cc677e" providerId="ADAL" clId="{31AA5768-7370-464C-B72B-FCE20FC6E9F6}" dt="2024-03-19T08:38:07.127" v="3" actId="2696"/>
        <pc:sldMkLst>
          <pc:docMk/>
          <pc:sldMk cId="1633948472" sldId="278"/>
        </pc:sldMkLst>
      </pc:sldChg>
      <pc:sldChg chg="del">
        <pc:chgData name="Ingela Ljunggren Törnblad" userId="a779d864-e14b-4ed4-8d48-cb0c94cc677e" providerId="ADAL" clId="{31AA5768-7370-464C-B72B-FCE20FC6E9F6}" dt="2024-03-19T08:38:12.216" v="4" actId="2696"/>
        <pc:sldMkLst>
          <pc:docMk/>
          <pc:sldMk cId="3154438941" sldId="279"/>
        </pc:sldMkLst>
      </pc:sldChg>
    </pc:docChg>
  </pc:docChgLst>
  <pc:docChgLst>
    <pc:chgData name="Lena Öhrström" userId="c4660060-2aa3-4b2d-a0ec-12e1cfbf1e02" providerId="ADAL" clId="{451D3835-505C-4E60-B5DD-393A9149DEE4}"/>
    <pc:docChg chg="undo custSel delSld modSld">
      <pc:chgData name="Lena Öhrström" userId="c4660060-2aa3-4b2d-a0ec-12e1cfbf1e02" providerId="ADAL" clId="{451D3835-505C-4E60-B5DD-393A9149DEE4}" dt="2023-08-21T13:23:39.169" v="143" actId="20577"/>
      <pc:docMkLst>
        <pc:docMk/>
      </pc:docMkLst>
      <pc:sldChg chg="del">
        <pc:chgData name="Lena Öhrström" userId="c4660060-2aa3-4b2d-a0ec-12e1cfbf1e02" providerId="ADAL" clId="{451D3835-505C-4E60-B5DD-393A9149DEE4}" dt="2023-08-15T09:01:51.020" v="1" actId="47"/>
        <pc:sldMkLst>
          <pc:docMk/>
          <pc:sldMk cId="1700028273" sldId="261"/>
        </pc:sldMkLst>
      </pc:sldChg>
      <pc:sldChg chg="del">
        <pc:chgData name="Lena Öhrström" userId="c4660060-2aa3-4b2d-a0ec-12e1cfbf1e02" providerId="ADAL" clId="{451D3835-505C-4E60-B5DD-393A9149DEE4}" dt="2023-08-15T09:02:48.661" v="2" actId="47"/>
        <pc:sldMkLst>
          <pc:docMk/>
          <pc:sldMk cId="4195836328" sldId="271"/>
        </pc:sldMkLst>
      </pc:sldChg>
      <pc:sldChg chg="modSp mod">
        <pc:chgData name="Lena Öhrström" userId="c4660060-2aa3-4b2d-a0ec-12e1cfbf1e02" providerId="ADAL" clId="{451D3835-505C-4E60-B5DD-393A9149DEE4}" dt="2023-08-21T13:23:39.169" v="143" actId="20577"/>
        <pc:sldMkLst>
          <pc:docMk/>
          <pc:sldMk cId="3583499735" sldId="272"/>
        </pc:sldMkLst>
        <pc:spChg chg="mod">
          <ac:chgData name="Lena Öhrström" userId="c4660060-2aa3-4b2d-a0ec-12e1cfbf1e02" providerId="ADAL" clId="{451D3835-505C-4E60-B5DD-393A9149DEE4}" dt="2023-08-21T13:21:04.428" v="132" actId="1076"/>
          <ac:spMkLst>
            <pc:docMk/>
            <pc:sldMk cId="3583499735" sldId="272"/>
            <ac:spMk id="2" creationId="{BECBC9B4-4D11-0316-10ED-3CF33D4C22C7}"/>
          </ac:spMkLst>
        </pc:spChg>
        <pc:spChg chg="mod">
          <ac:chgData name="Lena Öhrström" userId="c4660060-2aa3-4b2d-a0ec-12e1cfbf1e02" providerId="ADAL" clId="{451D3835-505C-4E60-B5DD-393A9149DEE4}" dt="2023-08-21T13:23:39.169" v="143" actId="20577"/>
          <ac:spMkLst>
            <pc:docMk/>
            <pc:sldMk cId="3583499735" sldId="272"/>
            <ac:spMk id="3" creationId="{7A3C812A-8DF2-DB5D-56CA-99D6EA05BEBA}"/>
          </ac:spMkLst>
        </pc:spChg>
      </pc:sldChg>
      <pc:sldChg chg="del">
        <pc:chgData name="Lena Öhrström" userId="c4660060-2aa3-4b2d-a0ec-12e1cfbf1e02" providerId="ADAL" clId="{451D3835-505C-4E60-B5DD-393A9149DEE4}" dt="2023-08-15T09:01:36.349" v="0" actId="2696"/>
        <pc:sldMkLst>
          <pc:docMk/>
          <pc:sldMk cId="3160988657" sldId="274"/>
        </pc:sldMkLst>
      </pc:sldChg>
    </pc:docChg>
  </pc:docChgLst>
  <pc:docChgLst>
    <pc:chgData name="Kristofer Kruuse" userId="3cfdecaf-417c-4e73-b518-1c8b4fcfb4a7" providerId="ADAL" clId="{24647EF4-7264-4CE1-8A40-D45BE17DB2F3}"/>
    <pc:docChg chg="undo custSel modSld sldOrd modNotesMaster">
      <pc:chgData name="Kristofer Kruuse" userId="3cfdecaf-417c-4e73-b518-1c8b4fcfb4a7" providerId="ADAL" clId="{24647EF4-7264-4CE1-8A40-D45BE17DB2F3}" dt="2024-05-27T07:05:24.101" v="96"/>
      <pc:docMkLst>
        <pc:docMk/>
      </pc:docMkLst>
      <pc:sldChg chg="addSp modSp mod">
        <pc:chgData name="Kristofer Kruuse" userId="3cfdecaf-417c-4e73-b518-1c8b4fcfb4a7" providerId="ADAL" clId="{24647EF4-7264-4CE1-8A40-D45BE17DB2F3}" dt="2024-05-27T07:04:24.362" v="84" actId="2085"/>
        <pc:sldMkLst>
          <pc:docMk/>
          <pc:sldMk cId="73946630" sldId="256"/>
        </pc:sldMkLst>
        <pc:spChg chg="add mod">
          <ac:chgData name="Kristofer Kruuse" userId="3cfdecaf-417c-4e73-b518-1c8b4fcfb4a7" providerId="ADAL" clId="{24647EF4-7264-4CE1-8A40-D45BE17DB2F3}" dt="2024-05-27T07:04:24.362" v="84" actId="2085"/>
          <ac:spMkLst>
            <pc:docMk/>
            <pc:sldMk cId="73946630" sldId="256"/>
            <ac:spMk id="3" creationId="{54B0E5CA-58D7-B139-BBDF-30BAE2A2AEFC}"/>
          </ac:spMkLst>
        </pc:spChg>
      </pc:sldChg>
      <pc:sldChg chg="addSp modSp">
        <pc:chgData name="Kristofer Kruuse" userId="3cfdecaf-417c-4e73-b518-1c8b4fcfb4a7" providerId="ADAL" clId="{24647EF4-7264-4CE1-8A40-D45BE17DB2F3}" dt="2024-05-27T07:04:46.358" v="85"/>
        <pc:sldMkLst>
          <pc:docMk/>
          <pc:sldMk cId="1147724484" sldId="258"/>
        </pc:sldMkLst>
        <pc:spChg chg="add mod">
          <ac:chgData name="Kristofer Kruuse" userId="3cfdecaf-417c-4e73-b518-1c8b4fcfb4a7" providerId="ADAL" clId="{24647EF4-7264-4CE1-8A40-D45BE17DB2F3}" dt="2024-05-27T07:04:46.358" v="85"/>
          <ac:spMkLst>
            <pc:docMk/>
            <pc:sldMk cId="1147724484" sldId="258"/>
            <ac:spMk id="4" creationId="{FF289D60-95ED-10B8-D41C-1E0D7AED19A2}"/>
          </ac:spMkLst>
        </pc:spChg>
      </pc:sldChg>
      <pc:sldChg chg="addSp modSp">
        <pc:chgData name="Kristofer Kruuse" userId="3cfdecaf-417c-4e73-b518-1c8b4fcfb4a7" providerId="ADAL" clId="{24647EF4-7264-4CE1-8A40-D45BE17DB2F3}" dt="2024-05-27T07:04:52.488" v="86"/>
        <pc:sldMkLst>
          <pc:docMk/>
          <pc:sldMk cId="709227341" sldId="259"/>
        </pc:sldMkLst>
        <pc:spChg chg="add mod">
          <ac:chgData name="Kristofer Kruuse" userId="3cfdecaf-417c-4e73-b518-1c8b4fcfb4a7" providerId="ADAL" clId="{24647EF4-7264-4CE1-8A40-D45BE17DB2F3}" dt="2024-05-27T07:04:52.488" v="86"/>
          <ac:spMkLst>
            <pc:docMk/>
            <pc:sldMk cId="709227341" sldId="259"/>
            <ac:spMk id="4" creationId="{35FE01A1-DA92-7B89-E3E4-90F668985838}"/>
          </ac:spMkLst>
        </pc:spChg>
      </pc:sldChg>
      <pc:sldChg chg="addSp modSp">
        <pc:chgData name="Kristofer Kruuse" userId="3cfdecaf-417c-4e73-b518-1c8b4fcfb4a7" providerId="ADAL" clId="{24647EF4-7264-4CE1-8A40-D45BE17DB2F3}" dt="2024-05-27T07:04:55.801" v="87"/>
        <pc:sldMkLst>
          <pc:docMk/>
          <pc:sldMk cId="637014395" sldId="262"/>
        </pc:sldMkLst>
        <pc:spChg chg="add mod">
          <ac:chgData name="Kristofer Kruuse" userId="3cfdecaf-417c-4e73-b518-1c8b4fcfb4a7" providerId="ADAL" clId="{24647EF4-7264-4CE1-8A40-D45BE17DB2F3}" dt="2024-05-27T07:04:55.801" v="87"/>
          <ac:spMkLst>
            <pc:docMk/>
            <pc:sldMk cId="637014395" sldId="262"/>
            <ac:spMk id="4" creationId="{F22EF3B7-8D31-FB62-822D-5452C2EF9F8C}"/>
          </ac:spMkLst>
        </pc:spChg>
      </pc:sldChg>
      <pc:sldChg chg="addSp modSp">
        <pc:chgData name="Kristofer Kruuse" userId="3cfdecaf-417c-4e73-b518-1c8b4fcfb4a7" providerId="ADAL" clId="{24647EF4-7264-4CE1-8A40-D45BE17DB2F3}" dt="2024-05-27T07:05:03.261" v="89"/>
        <pc:sldMkLst>
          <pc:docMk/>
          <pc:sldMk cId="1593460412" sldId="263"/>
        </pc:sldMkLst>
        <pc:spChg chg="add mod">
          <ac:chgData name="Kristofer Kruuse" userId="3cfdecaf-417c-4e73-b518-1c8b4fcfb4a7" providerId="ADAL" clId="{24647EF4-7264-4CE1-8A40-D45BE17DB2F3}" dt="2024-05-27T07:05:03.261" v="89"/>
          <ac:spMkLst>
            <pc:docMk/>
            <pc:sldMk cId="1593460412" sldId="263"/>
            <ac:spMk id="4" creationId="{3AF41D83-C3F1-BE19-7025-ED117476F5C9}"/>
          </ac:spMkLst>
        </pc:spChg>
      </pc:sldChg>
      <pc:sldChg chg="addSp modSp">
        <pc:chgData name="Kristofer Kruuse" userId="3cfdecaf-417c-4e73-b518-1c8b4fcfb4a7" providerId="ADAL" clId="{24647EF4-7264-4CE1-8A40-D45BE17DB2F3}" dt="2024-05-27T07:05:10.383" v="92"/>
        <pc:sldMkLst>
          <pc:docMk/>
          <pc:sldMk cId="3732804440" sldId="266"/>
        </pc:sldMkLst>
        <pc:spChg chg="add mod">
          <ac:chgData name="Kristofer Kruuse" userId="3cfdecaf-417c-4e73-b518-1c8b4fcfb4a7" providerId="ADAL" clId="{24647EF4-7264-4CE1-8A40-D45BE17DB2F3}" dt="2024-05-27T07:05:10.383" v="92"/>
          <ac:spMkLst>
            <pc:docMk/>
            <pc:sldMk cId="3732804440" sldId="266"/>
            <ac:spMk id="2" creationId="{AE45581A-ECED-D6C2-A1A9-6BA10AF13ED3}"/>
          </ac:spMkLst>
        </pc:spChg>
      </pc:sldChg>
      <pc:sldChg chg="addSp modSp ord modNotesTx">
        <pc:chgData name="Kristofer Kruuse" userId="3cfdecaf-417c-4e73-b518-1c8b4fcfb4a7" providerId="ADAL" clId="{24647EF4-7264-4CE1-8A40-D45BE17DB2F3}" dt="2024-05-27T07:05:21.324" v="95"/>
        <pc:sldMkLst>
          <pc:docMk/>
          <pc:sldMk cId="3039173424" sldId="267"/>
        </pc:sldMkLst>
        <pc:spChg chg="add mod">
          <ac:chgData name="Kristofer Kruuse" userId="3cfdecaf-417c-4e73-b518-1c8b4fcfb4a7" providerId="ADAL" clId="{24647EF4-7264-4CE1-8A40-D45BE17DB2F3}" dt="2024-05-27T07:05:21.324" v="95"/>
          <ac:spMkLst>
            <pc:docMk/>
            <pc:sldMk cId="3039173424" sldId="267"/>
            <ac:spMk id="4" creationId="{E585E9D5-2DBB-2FC3-E5CD-F3A9D267ECB7}"/>
          </ac:spMkLst>
        </pc:spChg>
      </pc:sldChg>
      <pc:sldChg chg="addSp modSp">
        <pc:chgData name="Kristofer Kruuse" userId="3cfdecaf-417c-4e73-b518-1c8b4fcfb4a7" providerId="ADAL" clId="{24647EF4-7264-4CE1-8A40-D45BE17DB2F3}" dt="2024-05-27T07:05:05.282" v="90"/>
        <pc:sldMkLst>
          <pc:docMk/>
          <pc:sldMk cId="261769580" sldId="268"/>
        </pc:sldMkLst>
        <pc:spChg chg="add mod">
          <ac:chgData name="Kristofer Kruuse" userId="3cfdecaf-417c-4e73-b518-1c8b4fcfb4a7" providerId="ADAL" clId="{24647EF4-7264-4CE1-8A40-D45BE17DB2F3}" dt="2024-05-27T07:05:05.282" v="90"/>
          <ac:spMkLst>
            <pc:docMk/>
            <pc:sldMk cId="261769580" sldId="268"/>
            <ac:spMk id="4" creationId="{EC7EB14D-493B-972F-9B24-EA0C2AE9B6F4}"/>
          </ac:spMkLst>
        </pc:spChg>
      </pc:sldChg>
      <pc:sldChg chg="addSp modSp ord">
        <pc:chgData name="Kristofer Kruuse" userId="3cfdecaf-417c-4e73-b518-1c8b4fcfb4a7" providerId="ADAL" clId="{24647EF4-7264-4CE1-8A40-D45BE17DB2F3}" dt="2024-05-27T07:05:18.190" v="94"/>
        <pc:sldMkLst>
          <pc:docMk/>
          <pc:sldMk cId="3530557841" sldId="269"/>
        </pc:sldMkLst>
        <pc:spChg chg="add mod">
          <ac:chgData name="Kristofer Kruuse" userId="3cfdecaf-417c-4e73-b518-1c8b4fcfb4a7" providerId="ADAL" clId="{24647EF4-7264-4CE1-8A40-D45BE17DB2F3}" dt="2024-05-27T07:05:18.190" v="94"/>
          <ac:spMkLst>
            <pc:docMk/>
            <pc:sldMk cId="3530557841" sldId="269"/>
            <ac:spMk id="4" creationId="{BF543A23-B3D3-1E78-4A9E-0897AAC9FF41}"/>
          </ac:spMkLst>
        </pc:spChg>
      </pc:sldChg>
      <pc:sldChg chg="addSp modSp">
        <pc:chgData name="Kristofer Kruuse" userId="3cfdecaf-417c-4e73-b518-1c8b4fcfb4a7" providerId="ADAL" clId="{24647EF4-7264-4CE1-8A40-D45BE17DB2F3}" dt="2024-05-27T07:05:15.378" v="93"/>
        <pc:sldMkLst>
          <pc:docMk/>
          <pc:sldMk cId="1979636596" sldId="270"/>
        </pc:sldMkLst>
        <pc:spChg chg="add mod">
          <ac:chgData name="Kristofer Kruuse" userId="3cfdecaf-417c-4e73-b518-1c8b4fcfb4a7" providerId="ADAL" clId="{24647EF4-7264-4CE1-8A40-D45BE17DB2F3}" dt="2024-05-27T07:05:15.378" v="93"/>
          <ac:spMkLst>
            <pc:docMk/>
            <pc:sldMk cId="1979636596" sldId="270"/>
            <ac:spMk id="4" creationId="{0D166942-BA41-1BE4-4BD3-2871C9EF84DA}"/>
          </ac:spMkLst>
        </pc:spChg>
      </pc:sldChg>
      <pc:sldChg chg="addSp delSp modSp mod">
        <pc:chgData name="Kristofer Kruuse" userId="3cfdecaf-417c-4e73-b518-1c8b4fcfb4a7" providerId="ADAL" clId="{24647EF4-7264-4CE1-8A40-D45BE17DB2F3}" dt="2024-05-27T07:05:24.101" v="96"/>
        <pc:sldMkLst>
          <pc:docMk/>
          <pc:sldMk cId="3583499735" sldId="272"/>
        </pc:sldMkLst>
        <pc:spChg chg="mod">
          <ac:chgData name="Kristofer Kruuse" userId="3cfdecaf-417c-4e73-b518-1c8b4fcfb4a7" providerId="ADAL" clId="{24647EF4-7264-4CE1-8A40-D45BE17DB2F3}" dt="2024-04-04T08:20:26.452" v="79" actId="1076"/>
          <ac:spMkLst>
            <pc:docMk/>
            <pc:sldMk cId="3583499735" sldId="272"/>
            <ac:spMk id="3" creationId="{7A3C812A-8DF2-DB5D-56CA-99D6EA05BEBA}"/>
          </ac:spMkLst>
        </pc:spChg>
        <pc:spChg chg="add mod">
          <ac:chgData name="Kristofer Kruuse" userId="3cfdecaf-417c-4e73-b518-1c8b4fcfb4a7" providerId="ADAL" clId="{24647EF4-7264-4CE1-8A40-D45BE17DB2F3}" dt="2024-05-27T07:05:24.101" v="96"/>
          <ac:spMkLst>
            <pc:docMk/>
            <pc:sldMk cId="3583499735" sldId="272"/>
            <ac:spMk id="4" creationId="{81255D0C-F13C-F041-D6B4-24AC59C8DB28}"/>
          </ac:spMkLst>
        </pc:spChg>
        <pc:spChg chg="add mod">
          <ac:chgData name="Kristofer Kruuse" userId="3cfdecaf-417c-4e73-b518-1c8b4fcfb4a7" providerId="ADAL" clId="{24647EF4-7264-4CE1-8A40-D45BE17DB2F3}" dt="2024-04-04T08:20:14.010" v="77" actId="164"/>
          <ac:spMkLst>
            <pc:docMk/>
            <pc:sldMk cId="3583499735" sldId="272"/>
            <ac:spMk id="6" creationId="{CFC051DD-2B06-A63A-16F4-7CC254B20A94}"/>
          </ac:spMkLst>
        </pc:spChg>
        <pc:spChg chg="add mod">
          <ac:chgData name="Kristofer Kruuse" userId="3cfdecaf-417c-4e73-b518-1c8b4fcfb4a7" providerId="ADAL" clId="{24647EF4-7264-4CE1-8A40-D45BE17DB2F3}" dt="2024-04-04T08:20:14.010" v="77" actId="164"/>
          <ac:spMkLst>
            <pc:docMk/>
            <pc:sldMk cId="3583499735" sldId="272"/>
            <ac:spMk id="11" creationId="{AFE87A4F-E723-2231-3723-4229CC03D78F}"/>
          </ac:spMkLst>
        </pc:spChg>
        <pc:grpChg chg="add mod">
          <ac:chgData name="Kristofer Kruuse" userId="3cfdecaf-417c-4e73-b518-1c8b4fcfb4a7" providerId="ADAL" clId="{24647EF4-7264-4CE1-8A40-D45BE17DB2F3}" dt="2024-04-04T08:20:40.139" v="80" actId="1076"/>
          <ac:grpSpMkLst>
            <pc:docMk/>
            <pc:sldMk cId="3583499735" sldId="272"/>
            <ac:grpSpMk id="12" creationId="{0626C043-405E-E203-75C5-319C21741EEC}"/>
          </ac:grpSpMkLst>
        </pc:grpChg>
        <pc:picChg chg="add mod">
          <ac:chgData name="Kristofer Kruuse" userId="3cfdecaf-417c-4e73-b518-1c8b4fcfb4a7" providerId="ADAL" clId="{24647EF4-7264-4CE1-8A40-D45BE17DB2F3}" dt="2024-04-04T08:20:14.010" v="77" actId="164"/>
          <ac:picMkLst>
            <pc:docMk/>
            <pc:sldMk cId="3583499735" sldId="272"/>
            <ac:picMk id="5" creationId="{606222AB-2F1F-7D2F-1523-D55968A78AFE}"/>
          </ac:picMkLst>
        </pc:picChg>
        <pc:picChg chg="add del mod">
          <ac:chgData name="Kristofer Kruuse" userId="3cfdecaf-417c-4e73-b518-1c8b4fcfb4a7" providerId="ADAL" clId="{24647EF4-7264-4CE1-8A40-D45BE17DB2F3}" dt="2024-04-04T08:17:13.418" v="51" actId="478"/>
          <ac:picMkLst>
            <pc:docMk/>
            <pc:sldMk cId="3583499735" sldId="272"/>
            <ac:picMk id="8" creationId="{9CA914A2-3F17-DA46-F94D-E39C088E01C9}"/>
          </ac:picMkLst>
        </pc:picChg>
        <pc:picChg chg="add mod">
          <ac:chgData name="Kristofer Kruuse" userId="3cfdecaf-417c-4e73-b518-1c8b4fcfb4a7" providerId="ADAL" clId="{24647EF4-7264-4CE1-8A40-D45BE17DB2F3}" dt="2024-04-04T08:20:14.010" v="77" actId="164"/>
          <ac:picMkLst>
            <pc:docMk/>
            <pc:sldMk cId="3583499735" sldId="272"/>
            <ac:picMk id="10" creationId="{5011800F-71D9-6CB1-5B9C-2508BA40FD9D}"/>
          </ac:picMkLst>
        </pc:picChg>
      </pc:sldChg>
      <pc:sldChg chg="addSp modSp">
        <pc:chgData name="Kristofer Kruuse" userId="3cfdecaf-417c-4e73-b518-1c8b4fcfb4a7" providerId="ADAL" clId="{24647EF4-7264-4CE1-8A40-D45BE17DB2F3}" dt="2024-05-27T07:04:58.541" v="88"/>
        <pc:sldMkLst>
          <pc:docMk/>
          <pc:sldMk cId="1982781763" sldId="273"/>
        </pc:sldMkLst>
        <pc:spChg chg="add mod">
          <ac:chgData name="Kristofer Kruuse" userId="3cfdecaf-417c-4e73-b518-1c8b4fcfb4a7" providerId="ADAL" clId="{24647EF4-7264-4CE1-8A40-D45BE17DB2F3}" dt="2024-05-27T07:04:58.541" v="88"/>
          <ac:spMkLst>
            <pc:docMk/>
            <pc:sldMk cId="1982781763" sldId="273"/>
            <ac:spMk id="4" creationId="{113D40B9-DDC3-373D-EEFB-80DA374AF094}"/>
          </ac:spMkLst>
        </pc:spChg>
      </pc:sldChg>
      <pc:sldChg chg="addSp modSp">
        <pc:chgData name="Kristofer Kruuse" userId="3cfdecaf-417c-4e73-b518-1c8b4fcfb4a7" providerId="ADAL" clId="{24647EF4-7264-4CE1-8A40-D45BE17DB2F3}" dt="2024-05-27T07:05:07.639" v="91"/>
        <pc:sldMkLst>
          <pc:docMk/>
          <pc:sldMk cId="2631125073" sldId="276"/>
        </pc:sldMkLst>
        <pc:spChg chg="add mod">
          <ac:chgData name="Kristofer Kruuse" userId="3cfdecaf-417c-4e73-b518-1c8b4fcfb4a7" providerId="ADAL" clId="{24647EF4-7264-4CE1-8A40-D45BE17DB2F3}" dt="2024-05-27T07:05:07.639" v="91"/>
          <ac:spMkLst>
            <pc:docMk/>
            <pc:sldMk cId="2631125073" sldId="276"/>
            <ac:spMk id="2" creationId="{0D240AFC-F3FB-BAC4-29FF-B7355BCE40F9}"/>
          </ac:spMkLst>
        </pc:spChg>
      </pc:sldChg>
    </pc:docChg>
  </pc:docChgLst>
  <pc:docChgLst>
    <pc:chgData name="Ingela Ljunggren Törnblad" userId="a779d864-e14b-4ed4-8d48-cb0c94cc677e" providerId="ADAL" clId="{30531C8A-F6A4-4B97-80AE-D8C28EE19251}"/>
    <pc:docChg chg="addSld delSld modSld">
      <pc:chgData name="Ingela Ljunggren Törnblad" userId="a779d864-e14b-4ed4-8d48-cb0c94cc677e" providerId="ADAL" clId="{30531C8A-F6A4-4B97-80AE-D8C28EE19251}" dt="2024-06-28T09:37:22.918" v="70" actId="6549"/>
      <pc:docMkLst>
        <pc:docMk/>
      </pc:docMkLst>
      <pc:sldChg chg="modNotesTx">
        <pc:chgData name="Ingela Ljunggren Törnblad" userId="a779d864-e14b-4ed4-8d48-cb0c94cc677e" providerId="ADAL" clId="{30531C8A-F6A4-4B97-80AE-D8C28EE19251}" dt="2024-06-28T09:35:49.259" v="2" actId="6549"/>
        <pc:sldMkLst>
          <pc:docMk/>
          <pc:sldMk cId="1147724484" sldId="258"/>
        </pc:sldMkLst>
      </pc:sldChg>
      <pc:sldChg chg="modNotesTx">
        <pc:chgData name="Ingela Ljunggren Törnblad" userId="a779d864-e14b-4ed4-8d48-cb0c94cc677e" providerId="ADAL" clId="{30531C8A-F6A4-4B97-80AE-D8C28EE19251}" dt="2024-06-28T09:35:56.174" v="3" actId="6549"/>
        <pc:sldMkLst>
          <pc:docMk/>
          <pc:sldMk cId="709227341" sldId="259"/>
        </pc:sldMkLst>
      </pc:sldChg>
      <pc:sldChg chg="modNotesTx">
        <pc:chgData name="Ingela Ljunggren Törnblad" userId="a779d864-e14b-4ed4-8d48-cb0c94cc677e" providerId="ADAL" clId="{30531C8A-F6A4-4B97-80AE-D8C28EE19251}" dt="2024-06-28T09:36:11.652" v="5" actId="6549"/>
        <pc:sldMkLst>
          <pc:docMk/>
          <pc:sldMk cId="1593460412" sldId="263"/>
        </pc:sldMkLst>
      </pc:sldChg>
      <pc:sldChg chg="modNotesTx">
        <pc:chgData name="Ingela Ljunggren Törnblad" userId="a779d864-e14b-4ed4-8d48-cb0c94cc677e" providerId="ADAL" clId="{30531C8A-F6A4-4B97-80AE-D8C28EE19251}" dt="2024-06-28T09:36:56.228" v="66" actId="20577"/>
        <pc:sldMkLst>
          <pc:docMk/>
          <pc:sldMk cId="3732804440" sldId="266"/>
        </pc:sldMkLst>
      </pc:sldChg>
      <pc:sldChg chg="modNotesTx">
        <pc:chgData name="Ingela Ljunggren Törnblad" userId="a779d864-e14b-4ed4-8d48-cb0c94cc677e" providerId="ADAL" clId="{30531C8A-F6A4-4B97-80AE-D8C28EE19251}" dt="2024-06-28T09:37:22.918" v="70" actId="6549"/>
        <pc:sldMkLst>
          <pc:docMk/>
          <pc:sldMk cId="3039173424" sldId="267"/>
        </pc:sldMkLst>
      </pc:sldChg>
      <pc:sldChg chg="modNotesTx">
        <pc:chgData name="Ingela Ljunggren Törnblad" userId="a779d864-e14b-4ed4-8d48-cb0c94cc677e" providerId="ADAL" clId="{30531C8A-F6A4-4B97-80AE-D8C28EE19251}" dt="2024-06-28T09:36:17.826" v="6" actId="6549"/>
        <pc:sldMkLst>
          <pc:docMk/>
          <pc:sldMk cId="261769580" sldId="268"/>
        </pc:sldMkLst>
      </pc:sldChg>
      <pc:sldChg chg="modNotesTx">
        <pc:chgData name="Ingela Ljunggren Törnblad" userId="a779d864-e14b-4ed4-8d48-cb0c94cc677e" providerId="ADAL" clId="{30531C8A-F6A4-4B97-80AE-D8C28EE19251}" dt="2024-06-28T09:37:11.306" v="68" actId="6549"/>
        <pc:sldMkLst>
          <pc:docMk/>
          <pc:sldMk cId="3530557841" sldId="269"/>
        </pc:sldMkLst>
      </pc:sldChg>
      <pc:sldChg chg="modNotesTx">
        <pc:chgData name="Ingela Ljunggren Törnblad" userId="a779d864-e14b-4ed4-8d48-cb0c94cc677e" providerId="ADAL" clId="{30531C8A-F6A4-4B97-80AE-D8C28EE19251}" dt="2024-06-28T09:37:02.612" v="67" actId="6549"/>
        <pc:sldMkLst>
          <pc:docMk/>
          <pc:sldMk cId="1979636596" sldId="270"/>
        </pc:sldMkLst>
      </pc:sldChg>
      <pc:sldChg chg="modNotesTx">
        <pc:chgData name="Ingela Ljunggren Törnblad" userId="a779d864-e14b-4ed4-8d48-cb0c94cc677e" providerId="ADAL" clId="{30531C8A-F6A4-4B97-80AE-D8C28EE19251}" dt="2024-06-28T09:36:05.712" v="4" actId="6549"/>
        <pc:sldMkLst>
          <pc:docMk/>
          <pc:sldMk cId="1982781763" sldId="273"/>
        </pc:sldMkLst>
      </pc:sldChg>
      <pc:sldChg chg="new del">
        <pc:chgData name="Ingela Ljunggren Törnblad" userId="a779d864-e14b-4ed4-8d48-cb0c94cc677e" providerId="ADAL" clId="{30531C8A-F6A4-4B97-80AE-D8C28EE19251}" dt="2024-06-25T11:56:33.148" v="1" actId="2696"/>
        <pc:sldMkLst>
          <pc:docMk/>
          <pc:sldMk cId="4264918393" sldId="277"/>
        </pc:sldMkLst>
      </pc:sldChg>
    </pc:docChg>
  </pc:docChgLst>
  <pc:docChgLst>
    <pc:chgData name="Ingela Ljunggren Törnblad" userId="S::ingela.ljunggrentornblad@hjarnkraft.se::a779d864-e14b-4ed4-8d48-cb0c94cc677e" providerId="AD" clId="Web-{7B15C0E0-1524-CD6A-448D-63C3F12732B6}"/>
    <pc:docChg chg="modSld">
      <pc:chgData name="Ingela Ljunggren Törnblad" userId="S::ingela.ljunggrentornblad@hjarnkraft.se::a779d864-e14b-4ed4-8d48-cb0c94cc677e" providerId="AD" clId="Web-{7B15C0E0-1524-CD6A-448D-63C3F12732B6}" dt="2023-11-22T16:30:47.544" v="620"/>
      <pc:docMkLst>
        <pc:docMk/>
      </pc:docMkLst>
      <pc:sldChg chg="modNotes">
        <pc:chgData name="Ingela Ljunggren Törnblad" userId="S::ingela.ljunggrentornblad@hjarnkraft.se::a779d864-e14b-4ed4-8d48-cb0c94cc677e" providerId="AD" clId="Web-{7B15C0E0-1524-CD6A-448D-63C3F12732B6}" dt="2023-11-22T16:18:30.142" v="178"/>
        <pc:sldMkLst>
          <pc:docMk/>
          <pc:sldMk cId="637014395" sldId="262"/>
        </pc:sldMkLst>
      </pc:sldChg>
      <pc:sldChg chg="modNotes">
        <pc:chgData name="Ingela Ljunggren Törnblad" userId="S::ingela.ljunggrentornblad@hjarnkraft.se::a779d864-e14b-4ed4-8d48-cb0c94cc677e" providerId="AD" clId="Web-{7B15C0E0-1524-CD6A-448D-63C3F12732B6}" dt="2023-11-22T16:19:10.283" v="186"/>
        <pc:sldMkLst>
          <pc:docMk/>
          <pc:sldMk cId="1593460412" sldId="263"/>
        </pc:sldMkLst>
      </pc:sldChg>
      <pc:sldChg chg="modNotes">
        <pc:chgData name="Ingela Ljunggren Törnblad" userId="S::ingela.ljunggrentornblad@hjarnkraft.se::a779d864-e14b-4ed4-8d48-cb0c94cc677e" providerId="AD" clId="Web-{7B15C0E0-1524-CD6A-448D-63C3F12732B6}" dt="2023-11-22T16:30:47.544" v="620"/>
        <pc:sldMkLst>
          <pc:docMk/>
          <pc:sldMk cId="1982781763" sldId="273"/>
        </pc:sldMkLst>
      </pc:sldChg>
    </pc:docChg>
  </pc:docChgLst>
  <pc:docChgLst>
    <pc:chgData name="Kristofer Kruuse" userId="3cfdecaf-417c-4e73-b518-1c8b4fcfb4a7" providerId="ADAL" clId="{B62E3E2D-AE51-47CB-A991-8D8568B354C8}"/>
    <pc:docChg chg="modSld">
      <pc:chgData name="Kristofer Kruuse" userId="3cfdecaf-417c-4e73-b518-1c8b4fcfb4a7" providerId="ADAL" clId="{B62E3E2D-AE51-47CB-A991-8D8568B354C8}" dt="2023-11-22T14:07:34.929" v="25" actId="729"/>
      <pc:docMkLst>
        <pc:docMk/>
      </pc:docMkLst>
      <pc:sldChg chg="mod modShow">
        <pc:chgData name="Kristofer Kruuse" userId="3cfdecaf-417c-4e73-b518-1c8b4fcfb4a7" providerId="ADAL" clId="{B62E3E2D-AE51-47CB-A991-8D8568B354C8}" dt="2023-11-22T14:07:34.929" v="25" actId="729"/>
        <pc:sldMkLst>
          <pc:docMk/>
          <pc:sldMk cId="2299811156" sldId="264"/>
        </pc:sldMkLst>
      </pc:sldChg>
      <pc:sldChg chg="mod modShow modNotesTx">
        <pc:chgData name="Kristofer Kruuse" userId="3cfdecaf-417c-4e73-b518-1c8b4fcfb4a7" providerId="ADAL" clId="{B62E3E2D-AE51-47CB-A991-8D8568B354C8}" dt="2023-11-22T14:07:34.929" v="25" actId="729"/>
        <pc:sldMkLst>
          <pc:docMk/>
          <pc:sldMk cId="2627306996" sldId="265"/>
        </pc:sldMkLst>
      </pc:sldChg>
      <pc:sldChg chg="modNotesTx">
        <pc:chgData name="Kristofer Kruuse" userId="3cfdecaf-417c-4e73-b518-1c8b4fcfb4a7" providerId="ADAL" clId="{B62E3E2D-AE51-47CB-A991-8D8568B354C8}" dt="2023-11-22T14:07:18.200" v="24" actId="20577"/>
        <pc:sldMkLst>
          <pc:docMk/>
          <pc:sldMk cId="3732804440" sldId="266"/>
        </pc:sldMkLst>
      </pc:sldChg>
      <pc:sldChg chg="mod modShow">
        <pc:chgData name="Kristofer Kruuse" userId="3cfdecaf-417c-4e73-b518-1c8b4fcfb4a7" providerId="ADAL" clId="{B62E3E2D-AE51-47CB-A991-8D8568B354C8}" dt="2023-11-22T14:07:34.929" v="25" actId="729"/>
        <pc:sldMkLst>
          <pc:docMk/>
          <pc:sldMk cId="1646928605" sldId="275"/>
        </pc:sldMkLst>
      </pc:sldChg>
      <pc:sldChg chg="mod modShow">
        <pc:chgData name="Kristofer Kruuse" userId="3cfdecaf-417c-4e73-b518-1c8b4fcfb4a7" providerId="ADAL" clId="{B62E3E2D-AE51-47CB-A991-8D8568B354C8}" dt="2023-11-22T14:07:34.929" v="25" actId="729"/>
        <pc:sldMkLst>
          <pc:docMk/>
          <pc:sldMk cId="2631125073" sldId="276"/>
        </pc:sldMkLst>
      </pc:sldChg>
      <pc:sldChg chg="mod modShow">
        <pc:chgData name="Kristofer Kruuse" userId="3cfdecaf-417c-4e73-b518-1c8b4fcfb4a7" providerId="ADAL" clId="{B62E3E2D-AE51-47CB-A991-8D8568B354C8}" dt="2023-11-22T14:07:34.929" v="25" actId="729"/>
        <pc:sldMkLst>
          <pc:docMk/>
          <pc:sldMk cId="4277504087" sldId="277"/>
        </pc:sldMkLst>
      </pc:sldChg>
      <pc:sldChg chg="mod modShow">
        <pc:chgData name="Kristofer Kruuse" userId="3cfdecaf-417c-4e73-b518-1c8b4fcfb4a7" providerId="ADAL" clId="{B62E3E2D-AE51-47CB-A991-8D8568B354C8}" dt="2023-11-22T14:07:34.929" v="25" actId="729"/>
        <pc:sldMkLst>
          <pc:docMk/>
          <pc:sldMk cId="1633948472" sldId="278"/>
        </pc:sldMkLst>
      </pc:sldChg>
      <pc:sldChg chg="mod modShow">
        <pc:chgData name="Kristofer Kruuse" userId="3cfdecaf-417c-4e73-b518-1c8b4fcfb4a7" providerId="ADAL" clId="{B62E3E2D-AE51-47CB-A991-8D8568B354C8}" dt="2023-11-22T14:07:34.929" v="25" actId="729"/>
        <pc:sldMkLst>
          <pc:docMk/>
          <pc:sldMk cId="3154438941" sldId="279"/>
        </pc:sldMkLst>
      </pc:sldChg>
    </pc:docChg>
  </pc:docChgLst>
  <pc:docChgLst>
    <pc:chgData name="Kristofer Kruuse" userId="3cfdecaf-417c-4e73-b518-1c8b4fcfb4a7" providerId="ADAL" clId="{5B46AC1F-E764-4DE8-B105-FFF63D91B99A}"/>
    <pc:docChg chg="modSld">
      <pc:chgData name="Kristofer Kruuse" userId="3cfdecaf-417c-4e73-b518-1c8b4fcfb4a7" providerId="ADAL" clId="{5B46AC1F-E764-4DE8-B105-FFF63D91B99A}" dt="2024-08-19T11:11:41.027" v="20"/>
      <pc:docMkLst>
        <pc:docMk/>
      </pc:docMkLst>
      <pc:sldChg chg="addSp modSp mod">
        <pc:chgData name="Kristofer Kruuse" userId="3cfdecaf-417c-4e73-b518-1c8b4fcfb4a7" providerId="ADAL" clId="{5B46AC1F-E764-4DE8-B105-FFF63D91B99A}" dt="2024-08-19T11:11:06.128" v="8" actId="14100"/>
        <pc:sldMkLst>
          <pc:docMk/>
          <pc:sldMk cId="73946630" sldId="256"/>
        </pc:sldMkLst>
        <pc:picChg chg="add mod">
          <ac:chgData name="Kristofer Kruuse" userId="3cfdecaf-417c-4e73-b518-1c8b4fcfb4a7" providerId="ADAL" clId="{5B46AC1F-E764-4DE8-B105-FFF63D91B99A}" dt="2024-08-19T11:11:06.128" v="8" actId="14100"/>
          <ac:picMkLst>
            <pc:docMk/>
            <pc:sldMk cId="73946630" sldId="256"/>
            <ac:picMk id="5" creationId="{88DB3FEB-2967-7365-4CEA-D247E56C78C5}"/>
          </ac:picMkLst>
        </pc:picChg>
      </pc:sldChg>
      <pc:sldChg chg="addSp modSp">
        <pc:chgData name="Kristofer Kruuse" userId="3cfdecaf-417c-4e73-b518-1c8b4fcfb4a7" providerId="ADAL" clId="{5B46AC1F-E764-4DE8-B105-FFF63D91B99A}" dt="2024-08-19T11:11:17.107" v="9"/>
        <pc:sldMkLst>
          <pc:docMk/>
          <pc:sldMk cId="1147724484" sldId="258"/>
        </pc:sldMkLst>
        <pc:picChg chg="add mod">
          <ac:chgData name="Kristofer Kruuse" userId="3cfdecaf-417c-4e73-b518-1c8b4fcfb4a7" providerId="ADAL" clId="{5B46AC1F-E764-4DE8-B105-FFF63D91B99A}" dt="2024-08-19T11:11:17.107" v="9"/>
          <ac:picMkLst>
            <pc:docMk/>
            <pc:sldMk cId="1147724484" sldId="258"/>
            <ac:picMk id="5" creationId="{57340612-7048-E6F6-5291-F73EC92DB251}"/>
          </ac:picMkLst>
        </pc:picChg>
      </pc:sldChg>
      <pc:sldChg chg="addSp modSp">
        <pc:chgData name="Kristofer Kruuse" userId="3cfdecaf-417c-4e73-b518-1c8b4fcfb4a7" providerId="ADAL" clId="{5B46AC1F-E764-4DE8-B105-FFF63D91B99A}" dt="2024-08-19T11:11:19.310" v="10"/>
        <pc:sldMkLst>
          <pc:docMk/>
          <pc:sldMk cId="709227341" sldId="259"/>
        </pc:sldMkLst>
        <pc:picChg chg="add mod">
          <ac:chgData name="Kristofer Kruuse" userId="3cfdecaf-417c-4e73-b518-1c8b4fcfb4a7" providerId="ADAL" clId="{5B46AC1F-E764-4DE8-B105-FFF63D91B99A}" dt="2024-08-19T11:11:19.310" v="10"/>
          <ac:picMkLst>
            <pc:docMk/>
            <pc:sldMk cId="709227341" sldId="259"/>
            <ac:picMk id="5" creationId="{6A2DD68D-49AD-7093-CBC7-DAF2DC84629C}"/>
          </ac:picMkLst>
        </pc:picChg>
      </pc:sldChg>
      <pc:sldChg chg="addSp modSp">
        <pc:chgData name="Kristofer Kruuse" userId="3cfdecaf-417c-4e73-b518-1c8b4fcfb4a7" providerId="ADAL" clId="{5B46AC1F-E764-4DE8-B105-FFF63D91B99A}" dt="2024-08-19T11:11:22.175" v="11"/>
        <pc:sldMkLst>
          <pc:docMk/>
          <pc:sldMk cId="637014395" sldId="262"/>
        </pc:sldMkLst>
        <pc:picChg chg="add mod">
          <ac:chgData name="Kristofer Kruuse" userId="3cfdecaf-417c-4e73-b518-1c8b4fcfb4a7" providerId="ADAL" clId="{5B46AC1F-E764-4DE8-B105-FFF63D91B99A}" dt="2024-08-19T11:11:22.175" v="11"/>
          <ac:picMkLst>
            <pc:docMk/>
            <pc:sldMk cId="637014395" sldId="262"/>
            <ac:picMk id="5" creationId="{72D73314-2189-6793-625D-C9B8067ECD24}"/>
          </ac:picMkLst>
        </pc:picChg>
      </pc:sldChg>
      <pc:sldChg chg="addSp modSp">
        <pc:chgData name="Kristofer Kruuse" userId="3cfdecaf-417c-4e73-b518-1c8b4fcfb4a7" providerId="ADAL" clId="{5B46AC1F-E764-4DE8-B105-FFF63D91B99A}" dt="2024-08-19T11:11:29.364" v="13"/>
        <pc:sldMkLst>
          <pc:docMk/>
          <pc:sldMk cId="1593460412" sldId="263"/>
        </pc:sldMkLst>
        <pc:picChg chg="add mod">
          <ac:chgData name="Kristofer Kruuse" userId="3cfdecaf-417c-4e73-b518-1c8b4fcfb4a7" providerId="ADAL" clId="{5B46AC1F-E764-4DE8-B105-FFF63D91B99A}" dt="2024-08-19T11:11:29.364" v="13"/>
          <ac:picMkLst>
            <pc:docMk/>
            <pc:sldMk cId="1593460412" sldId="263"/>
            <ac:picMk id="5" creationId="{3E9E64D4-ED71-B5E7-B641-73EE6051E210}"/>
          </ac:picMkLst>
        </pc:picChg>
      </pc:sldChg>
      <pc:sldChg chg="addSp modSp">
        <pc:chgData name="Kristofer Kruuse" userId="3cfdecaf-417c-4e73-b518-1c8b4fcfb4a7" providerId="ADAL" clId="{5B46AC1F-E764-4DE8-B105-FFF63D91B99A}" dt="2024-08-19T11:11:33.504" v="16"/>
        <pc:sldMkLst>
          <pc:docMk/>
          <pc:sldMk cId="3732804440" sldId="266"/>
        </pc:sldMkLst>
        <pc:picChg chg="add mod">
          <ac:chgData name="Kristofer Kruuse" userId="3cfdecaf-417c-4e73-b518-1c8b4fcfb4a7" providerId="ADAL" clId="{5B46AC1F-E764-4DE8-B105-FFF63D91B99A}" dt="2024-08-19T11:11:33.504" v="16"/>
          <ac:picMkLst>
            <pc:docMk/>
            <pc:sldMk cId="3732804440" sldId="266"/>
            <ac:picMk id="11" creationId="{461196E8-799B-BC83-9082-CB07B9231468}"/>
          </ac:picMkLst>
        </pc:picChg>
      </pc:sldChg>
      <pc:sldChg chg="addSp modSp">
        <pc:chgData name="Kristofer Kruuse" userId="3cfdecaf-417c-4e73-b518-1c8b4fcfb4a7" providerId="ADAL" clId="{5B46AC1F-E764-4DE8-B105-FFF63D91B99A}" dt="2024-08-19T11:11:39.425" v="19"/>
        <pc:sldMkLst>
          <pc:docMk/>
          <pc:sldMk cId="3039173424" sldId="267"/>
        </pc:sldMkLst>
        <pc:picChg chg="add mod">
          <ac:chgData name="Kristofer Kruuse" userId="3cfdecaf-417c-4e73-b518-1c8b4fcfb4a7" providerId="ADAL" clId="{5B46AC1F-E764-4DE8-B105-FFF63D91B99A}" dt="2024-08-19T11:11:39.425" v="19"/>
          <ac:picMkLst>
            <pc:docMk/>
            <pc:sldMk cId="3039173424" sldId="267"/>
            <ac:picMk id="5" creationId="{4C9633D9-59EB-157A-C233-69BB3C6FC1C7}"/>
          </ac:picMkLst>
        </pc:picChg>
      </pc:sldChg>
      <pc:sldChg chg="addSp modSp">
        <pc:chgData name="Kristofer Kruuse" userId="3cfdecaf-417c-4e73-b518-1c8b4fcfb4a7" providerId="ADAL" clId="{5B46AC1F-E764-4DE8-B105-FFF63D91B99A}" dt="2024-08-19T11:11:30.674" v="14"/>
        <pc:sldMkLst>
          <pc:docMk/>
          <pc:sldMk cId="261769580" sldId="268"/>
        </pc:sldMkLst>
        <pc:picChg chg="add mod">
          <ac:chgData name="Kristofer Kruuse" userId="3cfdecaf-417c-4e73-b518-1c8b4fcfb4a7" providerId="ADAL" clId="{5B46AC1F-E764-4DE8-B105-FFF63D91B99A}" dt="2024-08-19T11:11:30.674" v="14"/>
          <ac:picMkLst>
            <pc:docMk/>
            <pc:sldMk cId="261769580" sldId="268"/>
            <ac:picMk id="5" creationId="{BCFF404F-C9D9-691E-C381-9EF822496A82}"/>
          </ac:picMkLst>
        </pc:picChg>
      </pc:sldChg>
      <pc:sldChg chg="addSp modSp">
        <pc:chgData name="Kristofer Kruuse" userId="3cfdecaf-417c-4e73-b518-1c8b4fcfb4a7" providerId="ADAL" clId="{5B46AC1F-E764-4DE8-B105-FFF63D91B99A}" dt="2024-08-19T11:11:38.220" v="18"/>
        <pc:sldMkLst>
          <pc:docMk/>
          <pc:sldMk cId="3530557841" sldId="269"/>
        </pc:sldMkLst>
        <pc:picChg chg="add mod">
          <ac:chgData name="Kristofer Kruuse" userId="3cfdecaf-417c-4e73-b518-1c8b4fcfb4a7" providerId="ADAL" clId="{5B46AC1F-E764-4DE8-B105-FFF63D91B99A}" dt="2024-08-19T11:11:38.220" v="18"/>
          <ac:picMkLst>
            <pc:docMk/>
            <pc:sldMk cId="3530557841" sldId="269"/>
            <ac:picMk id="5" creationId="{AC13F8DA-70C2-5D02-1980-0D09734CA74A}"/>
          </ac:picMkLst>
        </pc:picChg>
      </pc:sldChg>
      <pc:sldChg chg="addSp modSp">
        <pc:chgData name="Kristofer Kruuse" userId="3cfdecaf-417c-4e73-b518-1c8b4fcfb4a7" providerId="ADAL" clId="{5B46AC1F-E764-4DE8-B105-FFF63D91B99A}" dt="2024-08-19T11:11:34.798" v="17"/>
        <pc:sldMkLst>
          <pc:docMk/>
          <pc:sldMk cId="1979636596" sldId="270"/>
        </pc:sldMkLst>
        <pc:picChg chg="add mod">
          <ac:chgData name="Kristofer Kruuse" userId="3cfdecaf-417c-4e73-b518-1c8b4fcfb4a7" providerId="ADAL" clId="{5B46AC1F-E764-4DE8-B105-FFF63D91B99A}" dt="2024-08-19T11:11:34.798" v="17"/>
          <ac:picMkLst>
            <pc:docMk/>
            <pc:sldMk cId="1979636596" sldId="270"/>
            <ac:picMk id="5" creationId="{BC3A5F56-D6DB-4C73-AE95-A0A93378E674}"/>
          </ac:picMkLst>
        </pc:picChg>
      </pc:sldChg>
      <pc:sldChg chg="addSp modSp">
        <pc:chgData name="Kristofer Kruuse" userId="3cfdecaf-417c-4e73-b518-1c8b4fcfb4a7" providerId="ADAL" clId="{5B46AC1F-E764-4DE8-B105-FFF63D91B99A}" dt="2024-08-19T11:11:41.027" v="20"/>
        <pc:sldMkLst>
          <pc:docMk/>
          <pc:sldMk cId="3583499735" sldId="272"/>
        </pc:sldMkLst>
        <pc:picChg chg="add mod">
          <ac:chgData name="Kristofer Kruuse" userId="3cfdecaf-417c-4e73-b518-1c8b4fcfb4a7" providerId="ADAL" clId="{5B46AC1F-E764-4DE8-B105-FFF63D91B99A}" dt="2024-08-19T11:11:41.027" v="20"/>
          <ac:picMkLst>
            <pc:docMk/>
            <pc:sldMk cId="3583499735" sldId="272"/>
            <ac:picMk id="7" creationId="{388590A7-032E-4CA7-14EB-8D9338E90702}"/>
          </ac:picMkLst>
        </pc:picChg>
      </pc:sldChg>
      <pc:sldChg chg="addSp modSp">
        <pc:chgData name="Kristofer Kruuse" userId="3cfdecaf-417c-4e73-b518-1c8b4fcfb4a7" providerId="ADAL" clId="{5B46AC1F-E764-4DE8-B105-FFF63D91B99A}" dt="2024-08-19T11:11:27.648" v="12"/>
        <pc:sldMkLst>
          <pc:docMk/>
          <pc:sldMk cId="1982781763" sldId="273"/>
        </pc:sldMkLst>
        <pc:picChg chg="add mod">
          <ac:chgData name="Kristofer Kruuse" userId="3cfdecaf-417c-4e73-b518-1c8b4fcfb4a7" providerId="ADAL" clId="{5B46AC1F-E764-4DE8-B105-FFF63D91B99A}" dt="2024-08-19T11:11:27.648" v="12"/>
          <ac:picMkLst>
            <pc:docMk/>
            <pc:sldMk cId="1982781763" sldId="273"/>
            <ac:picMk id="5" creationId="{D10BFCCF-28EF-B36C-BB1A-D4439825E61D}"/>
          </ac:picMkLst>
        </pc:picChg>
      </pc:sldChg>
      <pc:sldChg chg="addSp modSp">
        <pc:chgData name="Kristofer Kruuse" userId="3cfdecaf-417c-4e73-b518-1c8b4fcfb4a7" providerId="ADAL" clId="{5B46AC1F-E764-4DE8-B105-FFF63D91B99A}" dt="2024-08-19T11:11:32.148" v="15"/>
        <pc:sldMkLst>
          <pc:docMk/>
          <pc:sldMk cId="2631125073" sldId="276"/>
        </pc:sldMkLst>
        <pc:picChg chg="add mod">
          <ac:chgData name="Kristofer Kruuse" userId="3cfdecaf-417c-4e73-b518-1c8b4fcfb4a7" providerId="ADAL" clId="{5B46AC1F-E764-4DE8-B105-FFF63D91B99A}" dt="2024-08-19T11:11:32.148" v="15"/>
          <ac:picMkLst>
            <pc:docMk/>
            <pc:sldMk cId="2631125073" sldId="276"/>
            <ac:picMk id="3" creationId="{91ECEE4F-EA2A-1128-0A1F-3BF0BFB076B9}"/>
          </ac:picMkLst>
        </pc:picChg>
      </pc:sldChg>
    </pc:docChg>
  </pc:docChgLst>
  <pc:docChgLst>
    <pc:chgData name="Ingela Ljunggren Törnblad" userId="a779d864-e14b-4ed4-8d48-cb0c94cc677e" providerId="ADAL" clId="{C21BCFE3-B381-44C0-825E-83F96E5F3001}"/>
    <pc:docChg chg="custSel modSld">
      <pc:chgData name="Ingela Ljunggren Törnblad" userId="a779d864-e14b-4ed4-8d48-cb0c94cc677e" providerId="ADAL" clId="{C21BCFE3-B381-44C0-825E-83F96E5F3001}" dt="2024-06-04T09:31:55.041" v="187" actId="6549"/>
      <pc:docMkLst>
        <pc:docMk/>
      </pc:docMkLst>
      <pc:sldChg chg="modSp mod">
        <pc:chgData name="Ingela Ljunggren Törnblad" userId="a779d864-e14b-4ed4-8d48-cb0c94cc677e" providerId="ADAL" clId="{C21BCFE3-B381-44C0-825E-83F96E5F3001}" dt="2024-05-27T07:15:47.414" v="67" actId="27636"/>
        <pc:sldMkLst>
          <pc:docMk/>
          <pc:sldMk cId="637014395" sldId="262"/>
        </pc:sldMkLst>
        <pc:spChg chg="mod">
          <ac:chgData name="Ingela Ljunggren Törnblad" userId="a779d864-e14b-4ed4-8d48-cb0c94cc677e" providerId="ADAL" clId="{C21BCFE3-B381-44C0-825E-83F96E5F3001}" dt="2024-05-27T07:15:47.414" v="67" actId="27636"/>
          <ac:spMkLst>
            <pc:docMk/>
            <pc:sldMk cId="637014395" sldId="262"/>
            <ac:spMk id="3" creationId="{67FF917E-8DD2-74AD-B581-EC33E65CF00D}"/>
          </ac:spMkLst>
        </pc:spChg>
      </pc:sldChg>
      <pc:sldChg chg="modNotesTx">
        <pc:chgData name="Ingela Ljunggren Törnblad" userId="a779d864-e14b-4ed4-8d48-cb0c94cc677e" providerId="ADAL" clId="{C21BCFE3-B381-44C0-825E-83F96E5F3001}" dt="2024-05-27T07:16:36.041" v="186" actId="20577"/>
        <pc:sldMkLst>
          <pc:docMk/>
          <pc:sldMk cId="3732804440" sldId="266"/>
        </pc:sldMkLst>
      </pc:sldChg>
      <pc:sldChg chg="modNotesTx">
        <pc:chgData name="Ingela Ljunggren Törnblad" userId="a779d864-e14b-4ed4-8d48-cb0c94cc677e" providerId="ADAL" clId="{C21BCFE3-B381-44C0-825E-83F96E5F3001}" dt="2024-06-04T09:31:55.041" v="187" actId="6549"/>
        <pc:sldMkLst>
          <pc:docMk/>
          <pc:sldMk cId="3583499735" sldId="272"/>
        </pc:sldMkLst>
      </pc:sldChg>
    </pc:docChg>
  </pc:docChgLst>
  <pc:docChgLst>
    <pc:chgData name="Ingela Ljunggren Törnblad" userId="S::ingela.ljunggrentornblad@hjarnkraft.se::a779d864-e14b-4ed4-8d48-cb0c94cc677e" providerId="AD" clId="Web-{5484481B-C5AB-E7DF-EFE3-EE592E324EE7}"/>
    <pc:docChg chg="modSld">
      <pc:chgData name="Ingela Ljunggren Törnblad" userId="S::ingela.ljunggrentornblad@hjarnkraft.se::a779d864-e14b-4ed4-8d48-cb0c94cc677e" providerId="AD" clId="Web-{5484481B-C5AB-E7DF-EFE3-EE592E324EE7}" dt="2023-11-22T16:11:45.951" v="377"/>
      <pc:docMkLst>
        <pc:docMk/>
      </pc:docMkLst>
      <pc:sldChg chg="modNotes">
        <pc:chgData name="Ingela Ljunggren Törnblad" userId="S::ingela.ljunggrentornblad@hjarnkraft.se::a779d864-e14b-4ed4-8d48-cb0c94cc677e" providerId="AD" clId="Web-{5484481B-C5AB-E7DF-EFE3-EE592E324EE7}" dt="2023-11-22T16:10:53.277" v="358"/>
        <pc:sldMkLst>
          <pc:docMk/>
          <pc:sldMk cId="3039173424" sldId="267"/>
        </pc:sldMkLst>
      </pc:sldChg>
      <pc:sldChg chg="modNotes">
        <pc:chgData name="Ingela Ljunggren Törnblad" userId="S::ingela.ljunggrentornblad@hjarnkraft.se::a779d864-e14b-4ed4-8d48-cb0c94cc677e" providerId="AD" clId="Web-{5484481B-C5AB-E7DF-EFE3-EE592E324EE7}" dt="2023-11-22T16:11:45.951" v="377"/>
        <pc:sldMkLst>
          <pc:docMk/>
          <pc:sldMk cId="3583499735" sldId="272"/>
        </pc:sldMkLst>
      </pc:sldChg>
      <pc:sldChg chg="modNotes">
        <pc:chgData name="Ingela Ljunggren Törnblad" userId="S::ingela.ljunggrentornblad@hjarnkraft.se::a779d864-e14b-4ed4-8d48-cb0c94cc677e" providerId="AD" clId="Web-{5484481B-C5AB-E7DF-EFE3-EE592E324EE7}" dt="2023-11-22T16:03:20.230" v="31"/>
        <pc:sldMkLst>
          <pc:docMk/>
          <pc:sldMk cId="2631125073" sldId="276"/>
        </pc:sldMkLst>
      </pc:sldChg>
      <pc:sldChg chg="modNotes">
        <pc:chgData name="Ingela Ljunggren Törnblad" userId="S::ingela.ljunggrentornblad@hjarnkraft.se::a779d864-e14b-4ed4-8d48-cb0c94cc677e" providerId="AD" clId="Web-{5484481B-C5AB-E7DF-EFE3-EE592E324EE7}" dt="2023-11-22T16:06:36.565" v="209"/>
        <pc:sldMkLst>
          <pc:docMk/>
          <pc:sldMk cId="1633948472" sldId="278"/>
        </pc:sldMkLst>
      </pc:sldChg>
      <pc:sldChg chg="modNotes">
        <pc:chgData name="Ingela Ljunggren Törnblad" userId="S::ingela.ljunggrentornblad@hjarnkraft.se::a779d864-e14b-4ed4-8d48-cb0c94cc677e" providerId="AD" clId="Web-{5484481B-C5AB-E7DF-EFE3-EE592E324EE7}" dt="2023-11-22T16:09:27.196" v="340"/>
        <pc:sldMkLst>
          <pc:docMk/>
          <pc:sldMk cId="3154438941" sldId="2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1"/>
            <a:ext cx="3078427" cy="513507"/>
          </a:xfrm>
          <a:prstGeom prst="rect">
            <a:avLst/>
          </a:prstGeom>
        </p:spPr>
        <p:txBody>
          <a:bodyPr vert="horz" lIns="94780" tIns="47390" rIns="94780" bIns="47390" rtlCol="0"/>
          <a:lstStyle>
            <a:lvl1pPr algn="l">
              <a:defRPr sz="1300"/>
            </a:lvl1pPr>
          </a:lstStyle>
          <a:p>
            <a:endParaRPr lang="sv-SE"/>
          </a:p>
        </p:txBody>
      </p:sp>
      <p:sp>
        <p:nvSpPr>
          <p:cNvPr id="3" name="Platshållare för datum 2"/>
          <p:cNvSpPr>
            <a:spLocks noGrp="1"/>
          </p:cNvSpPr>
          <p:nvPr>
            <p:ph type="dt" idx="1"/>
          </p:nvPr>
        </p:nvSpPr>
        <p:spPr>
          <a:xfrm>
            <a:off x="4023992" y="1"/>
            <a:ext cx="3078427" cy="513507"/>
          </a:xfrm>
          <a:prstGeom prst="rect">
            <a:avLst/>
          </a:prstGeom>
        </p:spPr>
        <p:txBody>
          <a:bodyPr vert="horz" lIns="94780" tIns="47390" rIns="94780" bIns="47390" rtlCol="0"/>
          <a:lstStyle>
            <a:lvl1pPr algn="r">
              <a:defRPr sz="1300"/>
            </a:lvl1pPr>
          </a:lstStyle>
          <a:p>
            <a:fld id="{5855DAC8-01B5-4439-B83E-0E06C25A1468}" type="datetimeFigureOut">
              <a:rPr lang="sv-SE" smtClean="0"/>
              <a:t>2024-11-05</a:t>
            </a:fld>
            <a:endParaRPr lang="sv-SE"/>
          </a:p>
        </p:txBody>
      </p:sp>
      <p:sp>
        <p:nvSpPr>
          <p:cNvPr id="4" name="Platshållare för bildobjekt 3"/>
          <p:cNvSpPr>
            <a:spLocks noGrp="1" noRot="1" noChangeAspect="1"/>
          </p:cNvSpPr>
          <p:nvPr>
            <p:ph type="sldImg" idx="2"/>
          </p:nvPr>
        </p:nvSpPr>
        <p:spPr>
          <a:xfrm>
            <a:off x="484188" y="1279525"/>
            <a:ext cx="6135687" cy="3451225"/>
          </a:xfrm>
          <a:prstGeom prst="rect">
            <a:avLst/>
          </a:prstGeom>
          <a:noFill/>
          <a:ln w="12700">
            <a:solidFill>
              <a:prstClr val="black"/>
            </a:solidFill>
          </a:ln>
        </p:spPr>
        <p:txBody>
          <a:bodyPr vert="horz" lIns="94780" tIns="47390" rIns="94780" bIns="47390" rtlCol="0" anchor="ctr"/>
          <a:lstStyle/>
          <a:p>
            <a:endParaRPr lang="sv-SE"/>
          </a:p>
        </p:txBody>
      </p:sp>
      <p:sp>
        <p:nvSpPr>
          <p:cNvPr id="5" name="Platshållare för anteckningar 4"/>
          <p:cNvSpPr>
            <a:spLocks noGrp="1"/>
          </p:cNvSpPr>
          <p:nvPr>
            <p:ph type="body" sz="quarter" idx="3"/>
          </p:nvPr>
        </p:nvSpPr>
        <p:spPr>
          <a:xfrm>
            <a:off x="710407" y="4925408"/>
            <a:ext cx="5683250" cy="4029880"/>
          </a:xfrm>
          <a:prstGeom prst="rect">
            <a:avLst/>
          </a:prstGeom>
        </p:spPr>
        <p:txBody>
          <a:bodyPr vert="horz" lIns="94780" tIns="47390" rIns="94780" bIns="4739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1" y="9721108"/>
            <a:ext cx="3078427" cy="513506"/>
          </a:xfrm>
          <a:prstGeom prst="rect">
            <a:avLst/>
          </a:prstGeom>
        </p:spPr>
        <p:txBody>
          <a:bodyPr vert="horz" lIns="94780" tIns="47390" rIns="94780" bIns="47390" rtlCol="0" anchor="b"/>
          <a:lstStyle>
            <a:lvl1pPr algn="l">
              <a:defRPr sz="1300"/>
            </a:lvl1pPr>
          </a:lstStyle>
          <a:p>
            <a:endParaRPr lang="sv-SE"/>
          </a:p>
        </p:txBody>
      </p:sp>
      <p:sp>
        <p:nvSpPr>
          <p:cNvPr id="7" name="Platshållare för bildnummer 6"/>
          <p:cNvSpPr>
            <a:spLocks noGrp="1"/>
          </p:cNvSpPr>
          <p:nvPr>
            <p:ph type="sldNum" sz="quarter" idx="5"/>
          </p:nvPr>
        </p:nvSpPr>
        <p:spPr>
          <a:xfrm>
            <a:off x="4023992" y="9721108"/>
            <a:ext cx="3078427" cy="513506"/>
          </a:xfrm>
          <a:prstGeom prst="rect">
            <a:avLst/>
          </a:prstGeom>
        </p:spPr>
        <p:txBody>
          <a:bodyPr vert="horz" lIns="94780" tIns="47390" rIns="94780" bIns="47390" rtlCol="0" anchor="b"/>
          <a:lstStyle>
            <a:lvl1pPr algn="r">
              <a:defRPr sz="1300"/>
            </a:lvl1pPr>
          </a:lstStyle>
          <a:p>
            <a:fld id="{D5E1C57D-E0D7-40CC-9140-9E7FEA152CE3}" type="slidenum">
              <a:rPr lang="sv-SE" smtClean="0"/>
              <a:t>‹#›</a:t>
            </a:fld>
            <a:endParaRPr lang="sv-SE"/>
          </a:p>
        </p:txBody>
      </p:sp>
    </p:spTree>
    <p:extLst>
      <p:ext uri="{BB962C8B-B14F-4D97-AF65-F5344CB8AC3E}">
        <p14:creationId xmlns:p14="http://schemas.microsoft.com/office/powerpoint/2010/main" val="1990243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Kort presentation av oss</a:t>
            </a:r>
          </a:p>
        </p:txBody>
      </p:sp>
      <p:sp>
        <p:nvSpPr>
          <p:cNvPr id="4" name="Platshållare för bildnummer 3"/>
          <p:cNvSpPr>
            <a:spLocks noGrp="1"/>
          </p:cNvSpPr>
          <p:nvPr>
            <p:ph type="sldNum" sz="quarter" idx="5"/>
          </p:nvPr>
        </p:nvSpPr>
        <p:spPr/>
        <p:txBody>
          <a:bodyPr/>
          <a:lstStyle/>
          <a:p>
            <a:fld id="{D5E1C57D-E0D7-40CC-9140-9E7FEA152CE3}" type="slidenum">
              <a:rPr lang="sv-SE" smtClean="0"/>
              <a:t>1</a:t>
            </a:fld>
            <a:endParaRPr lang="sv-SE"/>
          </a:p>
        </p:txBody>
      </p:sp>
    </p:spTree>
    <p:extLst>
      <p:ext uri="{BB962C8B-B14F-4D97-AF65-F5344CB8AC3E}">
        <p14:creationId xmlns:p14="http://schemas.microsoft.com/office/powerpoint/2010/main" val="3337900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5E1C57D-E0D7-40CC-9140-9E7FEA152CE3}" type="slidenum">
              <a:rPr lang="sv-SE" smtClean="0"/>
              <a:t>10</a:t>
            </a:fld>
            <a:endParaRPr lang="sv-SE"/>
          </a:p>
        </p:txBody>
      </p:sp>
    </p:spTree>
    <p:extLst>
      <p:ext uri="{BB962C8B-B14F-4D97-AF65-F5344CB8AC3E}">
        <p14:creationId xmlns:p14="http://schemas.microsoft.com/office/powerpoint/2010/main" val="3972897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BAKGRUNDEN TILL VÅRT PROJEKT</a:t>
            </a:r>
          </a:p>
          <a:p>
            <a:r>
              <a:rPr lang="sv-SE" dirty="0"/>
              <a:t>NATIONELL KARTLÄGGNING – LANDSTINGENS REHABILITERINGSINSATSER FÖR PERSONER MED TBI OCH SOCIALSTYRELSENS RAPPORT 2012.</a:t>
            </a:r>
          </a:p>
          <a:p>
            <a:r>
              <a:rPr lang="sv-SE" dirty="0"/>
              <a:t>RESULTATET – STORA BRISTER I OMHÄNDERTAGANDET AV PERSONER MED TBI</a:t>
            </a:r>
          </a:p>
          <a:p>
            <a:r>
              <a:rPr lang="sv-SE" dirty="0"/>
              <a:t>HJÄRNKRAFT – PERSONSKAD. FÖRB. </a:t>
            </a:r>
            <a:r>
              <a:rPr lang="sv-SE"/>
              <a:t>– ARVSFONDSMEDEL BEVILJADE UNDER ÅREN 2015-2018 </a:t>
            </a:r>
          </a:p>
          <a:p>
            <a:endParaRPr lang="sv-SE"/>
          </a:p>
        </p:txBody>
      </p:sp>
      <p:sp>
        <p:nvSpPr>
          <p:cNvPr id="4" name="Platshållare för bildnummer 3"/>
          <p:cNvSpPr>
            <a:spLocks noGrp="1"/>
          </p:cNvSpPr>
          <p:nvPr>
            <p:ph type="sldNum" sz="quarter" idx="5"/>
          </p:nvPr>
        </p:nvSpPr>
        <p:spPr/>
        <p:txBody>
          <a:bodyPr/>
          <a:lstStyle/>
          <a:p>
            <a:fld id="{D5E1C57D-E0D7-40CC-9140-9E7FEA152CE3}" type="slidenum">
              <a:rPr lang="sv-SE" smtClean="0"/>
              <a:t>2</a:t>
            </a:fld>
            <a:endParaRPr lang="sv-SE"/>
          </a:p>
        </p:txBody>
      </p:sp>
    </p:spTree>
    <p:extLst>
      <p:ext uri="{BB962C8B-B14F-4D97-AF65-F5344CB8AC3E}">
        <p14:creationId xmlns:p14="http://schemas.microsoft.com/office/powerpoint/2010/main" val="2070093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3 HUVUDFÖRSLAG PRESENTERADES</a:t>
            </a:r>
          </a:p>
          <a:p>
            <a:endParaRPr lang="sv-SE" dirty="0"/>
          </a:p>
          <a:p>
            <a:r>
              <a:rPr lang="sv-SE" dirty="0"/>
              <a:t>KRAVET- SOCIALSTYRELSEN SKULLE FÅ I UPPDRAG ATT INRÄTTA ETT NATIONELLT KOMPETENSCENTRUM FÖR HELA GRUPPEN FV.HJ.SOM SKALL VERKA FÖR EN VÄLFUNGERANDE REHABILITERING OCH UPPFÖLJNING SAMT KUNSKAPSÖVERFÖRING TILL ENSKILDA, ANHÖRIGA OCH PROFESSION.</a:t>
            </a:r>
          </a:p>
          <a:p>
            <a:endParaRPr lang="sv-SE" dirty="0"/>
          </a:p>
        </p:txBody>
      </p:sp>
      <p:sp>
        <p:nvSpPr>
          <p:cNvPr id="4" name="Platshållare för bildnummer 3"/>
          <p:cNvSpPr>
            <a:spLocks noGrp="1"/>
          </p:cNvSpPr>
          <p:nvPr>
            <p:ph type="sldNum" sz="quarter" idx="5"/>
          </p:nvPr>
        </p:nvSpPr>
        <p:spPr/>
        <p:txBody>
          <a:bodyPr/>
          <a:lstStyle/>
          <a:p>
            <a:fld id="{D5E1C57D-E0D7-40CC-9140-9E7FEA152CE3}" type="slidenum">
              <a:rPr lang="sv-SE" smtClean="0"/>
              <a:t>3</a:t>
            </a:fld>
            <a:endParaRPr lang="sv-SE"/>
          </a:p>
        </p:txBody>
      </p:sp>
    </p:spTree>
    <p:extLst>
      <p:ext uri="{BB962C8B-B14F-4D97-AF65-F5344CB8AC3E}">
        <p14:creationId xmlns:p14="http://schemas.microsoft.com/office/powerpoint/2010/main" val="3522060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Calibri"/>
              </a:rPr>
              <a:t>ARVSFONDEN – BEVILJAT MEDEL 3 ÅRS TID FÖR UPPBYGGNAD. </a:t>
            </a:r>
          </a:p>
          <a:p>
            <a:r>
              <a:rPr lang="sv-SE" dirty="0">
                <a:cs typeface="Calibri"/>
              </a:rPr>
              <a:t>. </a:t>
            </a:r>
          </a:p>
          <a:p>
            <a:endParaRPr lang="sv-SE" dirty="0">
              <a:cs typeface="Calibri"/>
            </a:endParaRPr>
          </a:p>
        </p:txBody>
      </p:sp>
      <p:sp>
        <p:nvSpPr>
          <p:cNvPr id="4" name="Platshållare för bildnummer 3"/>
          <p:cNvSpPr>
            <a:spLocks noGrp="1"/>
          </p:cNvSpPr>
          <p:nvPr>
            <p:ph type="sldNum" sz="quarter" idx="5"/>
          </p:nvPr>
        </p:nvSpPr>
        <p:spPr/>
        <p:txBody>
          <a:bodyPr/>
          <a:lstStyle/>
          <a:p>
            <a:fld id="{D5E1C57D-E0D7-40CC-9140-9E7FEA152CE3}" type="slidenum">
              <a:rPr lang="sv-SE" smtClean="0"/>
              <a:t>4</a:t>
            </a:fld>
            <a:endParaRPr lang="sv-SE"/>
          </a:p>
        </p:txBody>
      </p:sp>
    </p:spTree>
    <p:extLst>
      <p:ext uri="{BB962C8B-B14F-4D97-AF65-F5344CB8AC3E}">
        <p14:creationId xmlns:p14="http://schemas.microsoft.com/office/powerpoint/2010/main" val="4132992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Calibri"/>
              </a:rPr>
              <a:t>MÅLET- ATT UTVECKLA ETT MODERNT OCH DIGITALT KOMPETENSCENTRUM. </a:t>
            </a:r>
          </a:p>
          <a:p>
            <a:endParaRPr lang="sv-SE" dirty="0">
              <a:cs typeface="Calibri"/>
            </a:endParaRPr>
          </a:p>
          <a:p>
            <a:r>
              <a:rPr lang="sv-SE" dirty="0">
                <a:cs typeface="Calibri"/>
              </a:rPr>
              <a:t>UNDER PROJEKT TIDEN HAR VI BYGGT EN WEBBASERAD PLATTFORM SOM SAMLAR IN OCH SPRIDER KVALITETSSÄKRAD INFORMATION INOM OMRÅDET FV.HJ SK OCH DESS KONSEKVENSER</a:t>
            </a:r>
          </a:p>
          <a:p>
            <a:endParaRPr lang="sv-SE" dirty="0">
              <a:cs typeface="Calibri"/>
            </a:endParaRPr>
          </a:p>
          <a:p>
            <a:r>
              <a:rPr lang="sv-SE" dirty="0">
                <a:cs typeface="Calibri"/>
              </a:rPr>
              <a:t>VI BYGGER ETT KOMPETENSCENTRUM FÖR MÅLGRUPPEN OCH TILLSAMMANS MED VÅRA SAMARBETSPARTNERS ETABLERAR VI ETT KOMPETENSCENTRUM SOM I HUVUDSAK SKA DRIVAS SOM EN DIGITAL PLATTFORM SOM TILLGODOSER BEHOVEN AV TILLGÄNGLIGHET HOS PERSONER MED FVH.SKA SAMTIDIGT SOM DET ÄVEN SKA RIKTA SIG TILL PROFESSION OCH BESLUTSFATTARE. </a:t>
            </a:r>
          </a:p>
          <a:p>
            <a:endParaRPr lang="sv-SE" dirty="0">
              <a:cs typeface="Calibri"/>
            </a:endParaRPr>
          </a:p>
          <a:p>
            <a:r>
              <a:rPr lang="sv-SE" dirty="0">
                <a:cs typeface="Calibri"/>
              </a:rPr>
              <a:t>MÅLET MED KOMPETENSCE. ÄR ATT ÖKA KUNSKAPEN OM OCH FÖRSTÅELSEN FÖR HUR DET FAKTISKT ÄR ATT LEVA MED EN FÖRVÄRVAD HJÄRNSKADA.</a:t>
            </a:r>
          </a:p>
        </p:txBody>
      </p:sp>
      <p:sp>
        <p:nvSpPr>
          <p:cNvPr id="4" name="Platshållare för bildnummer 3"/>
          <p:cNvSpPr>
            <a:spLocks noGrp="1"/>
          </p:cNvSpPr>
          <p:nvPr>
            <p:ph type="sldNum" sz="quarter" idx="5"/>
          </p:nvPr>
        </p:nvSpPr>
        <p:spPr/>
        <p:txBody>
          <a:bodyPr/>
          <a:lstStyle/>
          <a:p>
            <a:fld id="{D5E1C57D-E0D7-40CC-9140-9E7FEA152CE3}" type="slidenum">
              <a:rPr lang="sv-SE" smtClean="0"/>
              <a:t>5</a:t>
            </a:fld>
            <a:endParaRPr lang="sv-SE"/>
          </a:p>
        </p:txBody>
      </p:sp>
    </p:spTree>
    <p:extLst>
      <p:ext uri="{BB962C8B-B14F-4D97-AF65-F5344CB8AC3E}">
        <p14:creationId xmlns:p14="http://schemas.microsoft.com/office/powerpoint/2010/main" val="1548304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HUVUDSAKLIG PRIMÄR MÅLGRUPP – BARN, UNGDOMAR, VUXNA OCH ÄLDRE MED EGEN ERFARENHET</a:t>
            </a:r>
          </a:p>
          <a:p>
            <a:r>
              <a:rPr lang="sv-SE" dirty="0"/>
              <a:t>SEKUNDÄR MÅLGRUPP – PERSONER SOM LEVER NÄRA NÅGON, ARBETAR MED NÅGON ELLER FATTAR BESLUT SOM BERÖR NÅGON MED FV.HJ SK.</a:t>
            </a:r>
          </a:p>
        </p:txBody>
      </p:sp>
      <p:sp>
        <p:nvSpPr>
          <p:cNvPr id="4" name="Platshållare för bildnummer 3"/>
          <p:cNvSpPr>
            <a:spLocks noGrp="1"/>
          </p:cNvSpPr>
          <p:nvPr>
            <p:ph type="sldNum" sz="quarter" idx="5"/>
          </p:nvPr>
        </p:nvSpPr>
        <p:spPr/>
        <p:txBody>
          <a:bodyPr/>
          <a:lstStyle/>
          <a:p>
            <a:fld id="{D5E1C57D-E0D7-40CC-9140-9E7FEA152CE3}" type="slidenum">
              <a:rPr lang="sv-SE" smtClean="0"/>
              <a:t>6</a:t>
            </a:fld>
            <a:endParaRPr lang="sv-SE"/>
          </a:p>
        </p:txBody>
      </p:sp>
    </p:spTree>
    <p:extLst>
      <p:ext uri="{BB962C8B-B14F-4D97-AF65-F5344CB8AC3E}">
        <p14:creationId xmlns:p14="http://schemas.microsoft.com/office/powerpoint/2010/main" val="651810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a:p>
            <a:endParaRPr lang="sv-SE" b="1">
              <a:ea typeface="Calibri"/>
              <a:cs typeface="Calibri"/>
            </a:endParaRPr>
          </a:p>
        </p:txBody>
      </p:sp>
      <p:sp>
        <p:nvSpPr>
          <p:cNvPr id="4" name="Platshållare för bildnummer 3"/>
          <p:cNvSpPr>
            <a:spLocks noGrp="1"/>
          </p:cNvSpPr>
          <p:nvPr>
            <p:ph type="sldNum" sz="quarter" idx="5"/>
          </p:nvPr>
        </p:nvSpPr>
        <p:spPr/>
        <p:txBody>
          <a:bodyPr/>
          <a:lstStyle/>
          <a:p>
            <a:fld id="{D5E1C57D-E0D7-40CC-9140-9E7FEA152CE3}" type="slidenum">
              <a:rPr lang="sv-SE" smtClean="0"/>
              <a:t>7</a:t>
            </a:fld>
            <a:endParaRPr lang="sv-SE"/>
          </a:p>
        </p:txBody>
      </p:sp>
    </p:spTree>
    <p:extLst>
      <p:ext uri="{BB962C8B-B14F-4D97-AF65-F5344CB8AC3E}">
        <p14:creationId xmlns:p14="http://schemas.microsoft.com/office/powerpoint/2010/main" val="3433825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37394">
              <a:defRPr/>
            </a:pPr>
            <a:r>
              <a:rPr lang="sv-SE" b="1" dirty="0"/>
              <a:t>Projektledning</a:t>
            </a:r>
            <a:r>
              <a:rPr lang="sv-SE" dirty="0"/>
              <a:t>: projektledare Ingela Ljunggren Törnblad och redaktör Kristofer </a:t>
            </a:r>
            <a:r>
              <a:rPr lang="sv-SE" dirty="0" err="1"/>
              <a:t>kruuse</a:t>
            </a:r>
            <a:endParaRPr lang="sv-SE" dirty="0"/>
          </a:p>
          <a:p>
            <a:r>
              <a:rPr lang="sv-SE" b="1" dirty="0"/>
              <a:t>Styrgrupp</a:t>
            </a:r>
            <a:r>
              <a:rPr lang="sv-SE" dirty="0"/>
              <a:t>: </a:t>
            </a:r>
          </a:p>
          <a:p>
            <a:r>
              <a:rPr lang="sv-SE" dirty="0"/>
              <a:t>förbundsordförande Hjärnskadeförbundet Hjärnkraft</a:t>
            </a:r>
          </a:p>
          <a:p>
            <a:r>
              <a:rPr lang="sv-SE" dirty="0"/>
              <a:t>Stefan Johansson, Begripsam</a:t>
            </a:r>
          </a:p>
          <a:p>
            <a:r>
              <a:rPr lang="sv-SE" dirty="0"/>
              <a:t>Ursula Heldmann, </a:t>
            </a:r>
            <a:r>
              <a:rPr lang="sv-SE" dirty="0" err="1"/>
              <a:t>SuS</a:t>
            </a:r>
            <a:r>
              <a:rPr lang="sv-SE" dirty="0"/>
              <a:t> Region Skåne</a:t>
            </a:r>
          </a:p>
          <a:p>
            <a:r>
              <a:rPr lang="sv-SE" dirty="0"/>
              <a:t>Pia Lundin, Region Västernorrland</a:t>
            </a:r>
          </a:p>
          <a:p>
            <a:r>
              <a:rPr lang="sv-SE" dirty="0"/>
              <a:t>Katarina Jonasson/Jesper Petersson, Region Skåne</a:t>
            </a:r>
          </a:p>
          <a:p>
            <a:r>
              <a:rPr lang="sv-SE" dirty="0"/>
              <a:t>Kerstin Olofsson, </a:t>
            </a:r>
            <a:r>
              <a:rPr lang="sv-SE" dirty="0" err="1"/>
              <a:t>Furuboda</a:t>
            </a:r>
            <a:r>
              <a:rPr lang="sv-SE" dirty="0"/>
              <a:t> förening</a:t>
            </a:r>
          </a:p>
          <a:p>
            <a:r>
              <a:rPr lang="sv-SE" b="1" dirty="0"/>
              <a:t>Samverkanspartner</a:t>
            </a:r>
          </a:p>
          <a:p>
            <a:pPr marL="351523" indent="-351523">
              <a:buFont typeface="Arial" panose="020B0604020202020204" pitchFamily="34" charset="0"/>
              <a:buChar char="•"/>
            </a:pPr>
            <a:r>
              <a:rPr lang="sv-SE" dirty="0"/>
              <a:t>Norrlands universitetssjukhus</a:t>
            </a:r>
          </a:p>
          <a:p>
            <a:pPr marL="351523" indent="-351523">
              <a:buFont typeface="Arial" panose="020B0604020202020204" pitchFamily="34" charset="0"/>
              <a:buChar char="•"/>
            </a:pPr>
            <a:r>
              <a:rPr lang="sv-SE" dirty="0"/>
              <a:t>Danderyds sjukhus AB</a:t>
            </a:r>
          </a:p>
          <a:p>
            <a:pPr marL="351523" indent="-351523">
              <a:buFont typeface="Arial" panose="020B0604020202020204" pitchFamily="34" charset="0"/>
              <a:buChar char="•"/>
            </a:pPr>
            <a:r>
              <a:rPr lang="sv-SE" dirty="0"/>
              <a:t>Sahlgrenska universitetssjukhuset</a:t>
            </a:r>
          </a:p>
          <a:p>
            <a:pPr marL="351523" indent="-351523">
              <a:buFont typeface="Arial" panose="020B0604020202020204" pitchFamily="34" charset="0"/>
              <a:buChar char="•"/>
            </a:pPr>
            <a:r>
              <a:rPr lang="sv-SE" dirty="0"/>
              <a:t>Skånes universitetssjukhus</a:t>
            </a:r>
          </a:p>
          <a:p>
            <a:pPr marL="351523" indent="-351523">
              <a:buFont typeface="Arial" panose="020B0604020202020204" pitchFamily="34" charset="0"/>
              <a:buChar char="•"/>
            </a:pPr>
            <a:r>
              <a:rPr lang="sv-SE" dirty="0" err="1"/>
              <a:t>Furuboda</a:t>
            </a:r>
            <a:r>
              <a:rPr lang="sv-SE" dirty="0"/>
              <a:t> Folkhögskola</a:t>
            </a:r>
          </a:p>
          <a:p>
            <a:pPr marL="351523" indent="-351523">
              <a:buFont typeface="Arial" panose="020B0604020202020204" pitchFamily="34" charset="0"/>
              <a:buChar char="•"/>
            </a:pPr>
            <a:r>
              <a:rPr lang="sv-SE" dirty="0"/>
              <a:t>Sveriges Arbetsterapeuter</a:t>
            </a:r>
          </a:p>
          <a:p>
            <a:pPr marL="351523" indent="-351523">
              <a:buFont typeface="Arial" panose="020B0604020202020204" pitchFamily="34" charset="0"/>
              <a:buChar char="•"/>
            </a:pPr>
            <a:r>
              <a:rPr lang="sv-SE" dirty="0"/>
              <a:t>Logopedförbundet</a:t>
            </a:r>
          </a:p>
          <a:p>
            <a:pPr marL="351523" indent="-351523">
              <a:buFont typeface="Arial" panose="020B0604020202020204" pitchFamily="34" charset="0"/>
              <a:buChar char="•"/>
            </a:pPr>
            <a:r>
              <a:rPr lang="sv-SE" dirty="0"/>
              <a:t>Fysioterapeuterna</a:t>
            </a:r>
          </a:p>
          <a:p>
            <a:pPr marL="351523" indent="-351523">
              <a:buFont typeface="Arial" panose="020B0604020202020204" pitchFamily="34" charset="0"/>
              <a:buChar char="•"/>
            </a:pPr>
            <a:r>
              <a:rPr lang="sv-SE" dirty="0" err="1"/>
              <a:t>Nytida</a:t>
            </a:r>
            <a:r>
              <a:rPr lang="sv-SE" dirty="0"/>
              <a:t> (f.d. Resursteamet)</a:t>
            </a:r>
          </a:p>
          <a:p>
            <a:pPr marL="351523" indent="-351523">
              <a:buFont typeface="Arial" panose="020B0604020202020204" pitchFamily="34" charset="0"/>
              <a:buChar char="•"/>
            </a:pPr>
            <a:r>
              <a:rPr lang="sv-SE" dirty="0"/>
              <a:t>Sveriges Neuropsykologers förening, SNPF</a:t>
            </a:r>
          </a:p>
          <a:p>
            <a:pPr marL="351523" indent="-351523">
              <a:buFont typeface="Arial" panose="020B0604020202020204" pitchFamily="34" charset="0"/>
              <a:buChar char="•"/>
            </a:pPr>
            <a:r>
              <a:rPr lang="sv-SE" dirty="0"/>
              <a:t>SVERE</a:t>
            </a:r>
          </a:p>
          <a:p>
            <a:pPr marL="351523" indent="-351523">
              <a:buFont typeface="Arial" panose="020B0604020202020204" pitchFamily="34" charset="0"/>
              <a:buChar char="•"/>
            </a:pPr>
            <a:r>
              <a:rPr lang="sv-SE" dirty="0"/>
              <a:t>MISA </a:t>
            </a:r>
          </a:p>
          <a:p>
            <a:pPr marL="351523" indent="-351523">
              <a:buFont typeface="Arial" panose="020B0604020202020204" pitchFamily="34" charset="0"/>
              <a:buChar char="•"/>
            </a:pPr>
            <a:r>
              <a:rPr lang="sv-SE" dirty="0"/>
              <a:t>Örebro universitet</a:t>
            </a:r>
          </a:p>
          <a:p>
            <a:r>
              <a:rPr lang="sv-SE" b="1" dirty="0"/>
              <a:t>Begripsam</a:t>
            </a:r>
            <a:r>
              <a:rPr lang="sv-SE" dirty="0"/>
              <a:t> är delaktiga med en webbredaktör som ingår i redaktionen och som jobbar mer att göra texterna mer tillgängliga. </a:t>
            </a:r>
          </a:p>
          <a:p>
            <a:r>
              <a:rPr lang="sv-SE" dirty="0"/>
              <a:t>De är också en viktig part i arbetet med att utforma webbplatsen så att det lätt går att hitta information, framförallt med fokus på målgruppen med egen skada och deras anhöriga. Viktigt här är att första sidan blir avskalad, utan störande element, saker som rör sig eller starka färger som tar fokus och tröttar. De arbetar nära personer med egen skada för detta.</a:t>
            </a:r>
          </a:p>
          <a:p>
            <a:pPr defTabSz="937394">
              <a:defRPr/>
            </a:pPr>
            <a:r>
              <a:rPr lang="sv-SE" dirty="0"/>
              <a:t>Projektet arbetar tillsammans med två referensgrupper och en sakkunniggrupp. Här är fokus på att fånga upp vilken information som kan vara intressant för målgrupperna, var man kan hitta den samt vilken information som olika grupper har tillgång till och tycker det är viktigt att dela med sig av. Referensgruppen egen erfarenhet är representativt för de tre förbundens medlemmar och har en spridning från norr till söder i gruppen.</a:t>
            </a:r>
          </a:p>
          <a:p>
            <a:pPr defTabSz="937394">
              <a:defRPr/>
            </a:pPr>
            <a:r>
              <a:rPr lang="sv-SE" dirty="0"/>
              <a:t>I sakkunniggruppen ingår både forskare och kliniker inom olika sakområden såsom medicin, rehabilitering, skola, utbildning, forskning, IT, juridik o s v.</a:t>
            </a:r>
          </a:p>
          <a:p>
            <a:pPr defTabSz="937394">
              <a:defRPr/>
            </a:pPr>
            <a:endParaRPr lang="sv-SE" dirty="0"/>
          </a:p>
          <a:p>
            <a:pPr defTabSz="937394">
              <a:defRPr/>
            </a:pPr>
            <a:r>
              <a:rPr lang="sv-SE" dirty="0"/>
              <a:t>I sakkunniggruppen har vi också experter som </a:t>
            </a:r>
            <a:r>
              <a:rPr lang="sv-SE" dirty="0" err="1"/>
              <a:t>faktagranskar</a:t>
            </a:r>
            <a:r>
              <a:rPr lang="sv-SE" dirty="0"/>
              <a:t> visst material och lotsar vidare till andra faktagranskare i processen med tillgänglighetsanpassning av informationsmaterial.</a:t>
            </a:r>
          </a:p>
          <a:p>
            <a:pPr defTabSz="937394">
              <a:defRPr/>
            </a:pPr>
            <a:endParaRPr lang="sv-SE" dirty="0"/>
          </a:p>
          <a:p>
            <a:pPr defTabSz="937394">
              <a:defRPr/>
            </a:pPr>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D5E1C57D-E0D7-40CC-9140-9E7FEA152CE3}" type="slidenum">
              <a:rPr lang="sv-SE" smtClean="0"/>
              <a:t>8</a:t>
            </a:fld>
            <a:endParaRPr lang="sv-SE"/>
          </a:p>
        </p:txBody>
      </p:sp>
    </p:spTree>
    <p:extLst>
      <p:ext uri="{BB962C8B-B14F-4D97-AF65-F5344CB8AC3E}">
        <p14:creationId xmlns:p14="http://schemas.microsoft.com/office/powerpoint/2010/main" val="2783651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ETT NATIONELLT KOMP. CEN. FÖR DEN HÄR MÅLGRUPPEN KAN DIREKT BIDRA TILL EN JÄMLIKARE VÅRD FÖR PERS. MED FV.HJ .SK OCH GE ÖKAD KOMPETENS HOS DEM SOM I SIN YRKESVERKSAMHET MÖTER MÅLGRUPPEN</a:t>
            </a:r>
          </a:p>
          <a:p>
            <a:r>
              <a:rPr lang="sv-SE" dirty="0"/>
              <a:t>SLUTMÅLET – KOMPETENSC. SKALL BLI EN PERMANENT VERKSAMHET UTIFRÅN DEN GRUNDSTRUKTUR SOM HAR TAGITS FRAM UNDER PROJEKTTIDEN.</a:t>
            </a:r>
          </a:p>
          <a:p>
            <a:r>
              <a:rPr lang="sv-SE" dirty="0"/>
              <a:t>UNDER 3 ÅRET – ARBETET MED ETABLERING, IMPLEMENTERING SAMT PERMANENTNING AV KOMPETENSCENTRUMET</a:t>
            </a:r>
          </a:p>
          <a:p>
            <a:r>
              <a:rPr lang="sv-SE" dirty="0"/>
              <a:t>BESKRIVA NYTTAN MED OCH BEHOVET AV ETT NKFH FÖR FÖRV. HJ.SK. TILL SOCIALDEPARTEMENT, SOCIALUTSKOTT, SOCIALSTYRELSEN DÅ DET ÄR EN EXTERN AKTÖR SOM BÖR STÅ FÖR FINANSIERING AV KOMPETENSCENTRUMET I FRAMTIDEN. DÄR BEHÖVER VI ALL HJÄLP VI KAN FÅ AV VÅRA SAMARBETSPARTNERS OCH SAMARBETSORGANISATIONER I ATT VERIFIERA NYTTAN MED OCH BEHOVET AV ETT NKFH.</a:t>
            </a:r>
          </a:p>
          <a:p>
            <a:r>
              <a:rPr lang="sv-SE" dirty="0"/>
              <a:t>ORGANISATIONSFORM – STIFTELSEBILDNINGEN PÅGÅR – HJÄRNKRAFT/FURUBODA </a:t>
            </a:r>
          </a:p>
          <a:p>
            <a:r>
              <a:rPr lang="sv-SE" dirty="0"/>
              <a:t>SVENSK FÖRENING FÖR REHABILITERINGSMEDICIN- MED I STYRELSEN TILLSAMMANS MED STIFTARNA.</a:t>
            </a:r>
          </a:p>
        </p:txBody>
      </p:sp>
      <p:sp>
        <p:nvSpPr>
          <p:cNvPr id="4" name="Platshållare för bildnummer 3"/>
          <p:cNvSpPr>
            <a:spLocks noGrp="1"/>
          </p:cNvSpPr>
          <p:nvPr>
            <p:ph type="sldNum" sz="quarter" idx="5"/>
          </p:nvPr>
        </p:nvSpPr>
        <p:spPr/>
        <p:txBody>
          <a:bodyPr/>
          <a:lstStyle/>
          <a:p>
            <a:fld id="{D5E1C57D-E0D7-40CC-9140-9E7FEA152CE3}" type="slidenum">
              <a:rPr lang="sv-SE" smtClean="0"/>
              <a:t>9</a:t>
            </a:fld>
            <a:endParaRPr lang="sv-SE"/>
          </a:p>
        </p:txBody>
      </p:sp>
    </p:spTree>
    <p:extLst>
      <p:ext uri="{BB962C8B-B14F-4D97-AF65-F5344CB8AC3E}">
        <p14:creationId xmlns:p14="http://schemas.microsoft.com/office/powerpoint/2010/main" val="35600522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D195E7-0C16-7BD5-99C2-462E46E8DF75}"/>
              </a:ext>
            </a:extLst>
          </p:cNvPr>
          <p:cNvSpPr>
            <a:spLocks noGrp="1"/>
          </p:cNvSpPr>
          <p:nvPr>
            <p:ph type="ctrTitle"/>
          </p:nvPr>
        </p:nvSpPr>
        <p:spPr>
          <a:xfrm>
            <a:off x="1470959" y="961496"/>
            <a:ext cx="8333441" cy="1817360"/>
          </a:xfrm>
        </p:spPr>
        <p:txBody>
          <a:bodyPr anchor="b">
            <a:normAutofit/>
          </a:bodyPr>
          <a:lstStyle>
            <a:lvl1pPr algn="l">
              <a:defRPr sz="5400" b="1"/>
            </a:lvl1pPr>
          </a:lstStyle>
          <a:p>
            <a:r>
              <a:rPr lang="sv-SE"/>
              <a:t>Klicka här för att ändra mall för rubrikformat</a:t>
            </a:r>
          </a:p>
        </p:txBody>
      </p:sp>
      <p:sp>
        <p:nvSpPr>
          <p:cNvPr id="3" name="Underrubrik 2">
            <a:extLst>
              <a:ext uri="{FF2B5EF4-FFF2-40B4-BE49-F238E27FC236}">
                <a16:creationId xmlns:a16="http://schemas.microsoft.com/office/drawing/2014/main" id="{7A160B50-D962-91C0-3B70-1E36FA07CA51}"/>
              </a:ext>
            </a:extLst>
          </p:cNvPr>
          <p:cNvSpPr>
            <a:spLocks noGrp="1"/>
          </p:cNvSpPr>
          <p:nvPr>
            <p:ph type="subTitle" idx="1" hasCustomPrompt="1"/>
          </p:nvPr>
        </p:nvSpPr>
        <p:spPr>
          <a:xfrm>
            <a:off x="1522395" y="3130550"/>
            <a:ext cx="8333441" cy="1655762"/>
          </a:xfrm>
        </p:spPr>
        <p:txBody>
          <a:bodyPr/>
          <a:lstStyle>
            <a:lvl1pPr marL="342900" indent="-342900" algn="l">
              <a:buFont typeface="Arial" panose="020B0604020202020204" pitchFamily="34" charset="0"/>
              <a:buChar char="•"/>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Exempel</a:t>
            </a:r>
          </a:p>
          <a:p>
            <a:r>
              <a:rPr lang="sv-SE"/>
              <a:t>Exempel</a:t>
            </a:r>
          </a:p>
          <a:p>
            <a:r>
              <a:rPr lang="sv-SE"/>
              <a:t>Exempel</a:t>
            </a:r>
          </a:p>
          <a:p>
            <a:r>
              <a:rPr lang="sv-SE"/>
              <a:t>Klicka här för att ändra mall för underrubrikformat</a:t>
            </a:r>
          </a:p>
        </p:txBody>
      </p:sp>
      <p:sp>
        <p:nvSpPr>
          <p:cNvPr id="14" name="Rektangel 13">
            <a:extLst>
              <a:ext uri="{FF2B5EF4-FFF2-40B4-BE49-F238E27FC236}">
                <a16:creationId xmlns:a16="http://schemas.microsoft.com/office/drawing/2014/main" id="{CEB91C29-0EFE-BA0C-330D-801CCD0A4A59}"/>
              </a:ext>
            </a:extLst>
          </p:cNvPr>
          <p:cNvSpPr/>
          <p:nvPr userDrawn="1"/>
        </p:nvSpPr>
        <p:spPr>
          <a:xfrm>
            <a:off x="11550017" y="0"/>
            <a:ext cx="641983" cy="6858000"/>
          </a:xfrm>
          <a:prstGeom prst="rect">
            <a:avLst/>
          </a:prstGeom>
          <a:solidFill>
            <a:srgbClr val="55BB72">
              <a:alpha val="9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47CDB90C-46AE-DD45-409A-0C9F207ADB0A}"/>
              </a:ext>
            </a:extLst>
          </p:cNvPr>
          <p:cNvGrpSpPr/>
          <p:nvPr userDrawn="1"/>
        </p:nvGrpSpPr>
        <p:grpSpPr>
          <a:xfrm>
            <a:off x="611249" y="6052406"/>
            <a:ext cx="6646801" cy="580663"/>
            <a:chOff x="611249" y="6052406"/>
            <a:chExt cx="6646801" cy="580663"/>
          </a:xfrm>
        </p:grpSpPr>
        <p:pic>
          <p:nvPicPr>
            <p:cNvPr id="10" name="Bildobjekt 9">
              <a:extLst>
                <a:ext uri="{FF2B5EF4-FFF2-40B4-BE49-F238E27FC236}">
                  <a16:creationId xmlns:a16="http://schemas.microsoft.com/office/drawing/2014/main" id="{7EFFC4A9-8A1E-F29A-E537-7CD52E7E4046}"/>
                </a:ext>
              </a:extLst>
            </p:cNvPr>
            <p:cNvPicPr>
              <a:picLocks noChangeAspect="1"/>
            </p:cNvPicPr>
            <p:nvPr userDrawn="1"/>
          </p:nvPicPr>
          <p:blipFill>
            <a:blip r:embed="rId2"/>
            <a:stretch>
              <a:fillRect/>
            </a:stretch>
          </p:blipFill>
          <p:spPr>
            <a:xfrm>
              <a:off x="4227614" y="6076674"/>
              <a:ext cx="1049767" cy="423054"/>
            </a:xfrm>
            <a:prstGeom prst="rect">
              <a:avLst/>
            </a:prstGeom>
          </p:spPr>
        </p:pic>
        <p:pic>
          <p:nvPicPr>
            <p:cNvPr id="11" name="Bildobjekt 10" descr="En bild som visar text">
              <a:extLst>
                <a:ext uri="{FF2B5EF4-FFF2-40B4-BE49-F238E27FC236}">
                  <a16:creationId xmlns:a16="http://schemas.microsoft.com/office/drawing/2014/main" id="{200F1DDF-DE27-D7B3-E3EC-0298BF9931E1}"/>
                </a:ext>
              </a:extLst>
            </p:cNvPr>
            <p:cNvPicPr>
              <a:picLocks noChangeAspect="1"/>
            </p:cNvPicPr>
            <p:nvPr userDrawn="1"/>
          </p:nvPicPr>
          <p:blipFill>
            <a:blip r:embed="rId3"/>
            <a:stretch>
              <a:fillRect/>
            </a:stretch>
          </p:blipFill>
          <p:spPr>
            <a:xfrm>
              <a:off x="611249" y="6059321"/>
              <a:ext cx="1422266" cy="457760"/>
            </a:xfrm>
            <a:prstGeom prst="rect">
              <a:avLst/>
            </a:prstGeom>
          </p:spPr>
        </p:pic>
        <p:pic>
          <p:nvPicPr>
            <p:cNvPr id="16" name="Bildobjekt 15" descr="En bild som visar text&#10;&#10;Automatiskt genererad beskrivning">
              <a:extLst>
                <a:ext uri="{FF2B5EF4-FFF2-40B4-BE49-F238E27FC236}">
                  <a16:creationId xmlns:a16="http://schemas.microsoft.com/office/drawing/2014/main" id="{66CEC975-69A1-2FB6-F43D-53820BBA45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79615" y="6052406"/>
              <a:ext cx="1755798" cy="437294"/>
            </a:xfrm>
            <a:prstGeom prst="rect">
              <a:avLst/>
            </a:prstGeom>
          </p:spPr>
        </p:pic>
        <p:pic>
          <p:nvPicPr>
            <p:cNvPr id="5" name="Bildobjekt 4">
              <a:extLst>
                <a:ext uri="{FF2B5EF4-FFF2-40B4-BE49-F238E27FC236}">
                  <a16:creationId xmlns:a16="http://schemas.microsoft.com/office/drawing/2014/main" id="{A2B92245-E388-48CB-03FB-6042777F868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411685" y="6076674"/>
              <a:ext cx="1846365" cy="556395"/>
            </a:xfrm>
            <a:prstGeom prst="rect">
              <a:avLst/>
            </a:prstGeom>
          </p:spPr>
        </p:pic>
      </p:grpSp>
      <p:pic>
        <p:nvPicPr>
          <p:cNvPr id="7" name="Bildobjekt 6" descr="En bild som visar text">
            <a:extLst>
              <a:ext uri="{FF2B5EF4-FFF2-40B4-BE49-F238E27FC236}">
                <a16:creationId xmlns:a16="http://schemas.microsoft.com/office/drawing/2014/main" id="{F085F126-2868-8977-F688-DB13A7C9366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11249" y="368300"/>
            <a:ext cx="4570310" cy="724776"/>
          </a:xfrm>
          <a:prstGeom prst="rect">
            <a:avLst/>
          </a:prstGeom>
        </p:spPr>
      </p:pic>
    </p:spTree>
    <p:extLst>
      <p:ext uri="{BB962C8B-B14F-4D97-AF65-F5344CB8AC3E}">
        <p14:creationId xmlns:p14="http://schemas.microsoft.com/office/powerpoint/2010/main" val="1169473442"/>
      </p:ext>
    </p:extLst>
  </p:cSld>
  <p:clrMapOvr>
    <a:masterClrMapping/>
  </p:clrMapOvr>
  <p:extLst>
    <p:ext uri="{DCECCB84-F9BA-43D5-87BE-67443E8EF086}">
      <p15:sldGuideLst xmlns:p15="http://schemas.microsoft.com/office/powerpoint/2012/main">
        <p15:guide id="1" orient="horz" pos="686" userDrawn="1">
          <p15:clr>
            <a:srgbClr val="FBAE40"/>
          </p15:clr>
        </p15:guide>
        <p15:guide id="2" pos="1345" userDrawn="1">
          <p15:clr>
            <a:srgbClr val="FBAE40"/>
          </p15:clr>
        </p15:guide>
        <p15:guide id="3" orient="horz" pos="4088" userDrawn="1">
          <p15:clr>
            <a:srgbClr val="FBAE40"/>
          </p15:clr>
        </p15:guide>
        <p15:guide id="4" orient="horz" pos="85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09F841-6D09-38AC-FEF0-C1ABAC401739}"/>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A0D0A67-F0A8-87A1-854A-265DA09A8DF6}"/>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C0EE98F-088F-A604-1562-6B7B435369A0}"/>
              </a:ext>
            </a:extLst>
          </p:cNvPr>
          <p:cNvSpPr>
            <a:spLocks noGrp="1"/>
          </p:cNvSpPr>
          <p:nvPr>
            <p:ph type="dt" sz="half" idx="10"/>
          </p:nvPr>
        </p:nvSpPr>
        <p:spPr/>
        <p:txBody>
          <a:bodyPr/>
          <a:lstStyle/>
          <a:p>
            <a:fld id="{24B3425D-4A83-45F9-84CB-E4D74D210E59}" type="datetimeFigureOut">
              <a:rPr lang="sv-SE" smtClean="0"/>
              <a:t>2024-11-05</a:t>
            </a:fld>
            <a:endParaRPr lang="sv-SE"/>
          </a:p>
        </p:txBody>
      </p:sp>
      <p:sp>
        <p:nvSpPr>
          <p:cNvPr id="5" name="Platshållare för sidfot 4">
            <a:extLst>
              <a:ext uri="{FF2B5EF4-FFF2-40B4-BE49-F238E27FC236}">
                <a16:creationId xmlns:a16="http://schemas.microsoft.com/office/drawing/2014/main" id="{8DE76AA3-DFE8-0BFF-7E91-EB1B11146EB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AB2E115-1D81-E920-372F-C8B00149528D}"/>
              </a:ext>
            </a:extLst>
          </p:cNvPr>
          <p:cNvSpPr>
            <a:spLocks noGrp="1"/>
          </p:cNvSpPr>
          <p:nvPr>
            <p:ph type="sldNum" sz="quarter" idx="12"/>
          </p:nvPr>
        </p:nvSpPr>
        <p:spPr/>
        <p:txBody>
          <a:bodyPr/>
          <a:lstStyle/>
          <a:p>
            <a:fld id="{E98C71ED-B3A5-4284-B10C-7553E9F1A4BE}" type="slidenum">
              <a:rPr lang="sv-SE" smtClean="0"/>
              <a:t>‹#›</a:t>
            </a:fld>
            <a:endParaRPr lang="sv-SE"/>
          </a:p>
        </p:txBody>
      </p:sp>
    </p:spTree>
    <p:extLst>
      <p:ext uri="{BB962C8B-B14F-4D97-AF65-F5344CB8AC3E}">
        <p14:creationId xmlns:p14="http://schemas.microsoft.com/office/powerpoint/2010/main" val="55958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DBF7CFE7-5354-1A4E-3AF8-1383EB7E4DB1}"/>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2D21064-4492-B783-67BA-E43EB886E256}"/>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468A058-8611-4317-7304-48E7CE33AA0E}"/>
              </a:ext>
            </a:extLst>
          </p:cNvPr>
          <p:cNvSpPr>
            <a:spLocks noGrp="1"/>
          </p:cNvSpPr>
          <p:nvPr>
            <p:ph type="dt" sz="half" idx="10"/>
          </p:nvPr>
        </p:nvSpPr>
        <p:spPr/>
        <p:txBody>
          <a:bodyPr/>
          <a:lstStyle/>
          <a:p>
            <a:fld id="{24B3425D-4A83-45F9-84CB-E4D74D210E59}" type="datetimeFigureOut">
              <a:rPr lang="sv-SE" smtClean="0"/>
              <a:t>2024-11-05</a:t>
            </a:fld>
            <a:endParaRPr lang="sv-SE"/>
          </a:p>
        </p:txBody>
      </p:sp>
      <p:sp>
        <p:nvSpPr>
          <p:cNvPr id="5" name="Platshållare för sidfot 4">
            <a:extLst>
              <a:ext uri="{FF2B5EF4-FFF2-40B4-BE49-F238E27FC236}">
                <a16:creationId xmlns:a16="http://schemas.microsoft.com/office/drawing/2014/main" id="{76C0909F-9DBC-9980-6F81-A6BE4922800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7343FDE-AEE8-6385-5FBA-852C14A5B894}"/>
              </a:ext>
            </a:extLst>
          </p:cNvPr>
          <p:cNvSpPr>
            <a:spLocks noGrp="1"/>
          </p:cNvSpPr>
          <p:nvPr>
            <p:ph type="sldNum" sz="quarter" idx="12"/>
          </p:nvPr>
        </p:nvSpPr>
        <p:spPr/>
        <p:txBody>
          <a:bodyPr/>
          <a:lstStyle/>
          <a:p>
            <a:fld id="{E98C71ED-B3A5-4284-B10C-7553E9F1A4BE}" type="slidenum">
              <a:rPr lang="sv-SE" smtClean="0"/>
              <a:t>‹#›</a:t>
            </a:fld>
            <a:endParaRPr lang="sv-SE"/>
          </a:p>
        </p:txBody>
      </p:sp>
    </p:spTree>
    <p:extLst>
      <p:ext uri="{BB962C8B-B14F-4D97-AF65-F5344CB8AC3E}">
        <p14:creationId xmlns:p14="http://schemas.microsoft.com/office/powerpoint/2010/main" val="1258167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A1038B-D35C-1067-4847-0D3D4EC8ED9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A398160-A691-0A8F-3E21-EFF9BAEED533}"/>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1BD0105-BB4C-F77D-BDF5-7D95516DF9F3}"/>
              </a:ext>
            </a:extLst>
          </p:cNvPr>
          <p:cNvSpPr>
            <a:spLocks noGrp="1"/>
          </p:cNvSpPr>
          <p:nvPr>
            <p:ph type="dt" sz="half" idx="10"/>
          </p:nvPr>
        </p:nvSpPr>
        <p:spPr/>
        <p:txBody>
          <a:bodyPr/>
          <a:lstStyle/>
          <a:p>
            <a:fld id="{24B3425D-4A83-45F9-84CB-E4D74D210E59}" type="datetimeFigureOut">
              <a:rPr lang="sv-SE" smtClean="0"/>
              <a:t>2024-11-05</a:t>
            </a:fld>
            <a:endParaRPr lang="sv-SE"/>
          </a:p>
        </p:txBody>
      </p:sp>
      <p:sp>
        <p:nvSpPr>
          <p:cNvPr id="5" name="Platshållare för sidfot 4">
            <a:extLst>
              <a:ext uri="{FF2B5EF4-FFF2-40B4-BE49-F238E27FC236}">
                <a16:creationId xmlns:a16="http://schemas.microsoft.com/office/drawing/2014/main" id="{05C75428-1713-F9FD-2919-61E9A1BA506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1BA1DA8-638B-4C9C-D55A-A913E50112F6}"/>
              </a:ext>
            </a:extLst>
          </p:cNvPr>
          <p:cNvSpPr>
            <a:spLocks noGrp="1"/>
          </p:cNvSpPr>
          <p:nvPr>
            <p:ph type="sldNum" sz="quarter" idx="12"/>
          </p:nvPr>
        </p:nvSpPr>
        <p:spPr/>
        <p:txBody>
          <a:bodyPr/>
          <a:lstStyle/>
          <a:p>
            <a:fld id="{E98C71ED-B3A5-4284-B10C-7553E9F1A4BE}" type="slidenum">
              <a:rPr lang="sv-SE" smtClean="0"/>
              <a:t>‹#›</a:t>
            </a:fld>
            <a:endParaRPr lang="sv-SE"/>
          </a:p>
        </p:txBody>
      </p:sp>
    </p:spTree>
    <p:extLst>
      <p:ext uri="{BB962C8B-B14F-4D97-AF65-F5344CB8AC3E}">
        <p14:creationId xmlns:p14="http://schemas.microsoft.com/office/powerpoint/2010/main" val="25025410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AA9A05-7CA2-418D-9657-95488D365A74}"/>
              </a:ext>
            </a:extLst>
          </p:cNvPr>
          <p:cNvSpPr>
            <a:spLocks noGrp="1"/>
          </p:cNvSpPr>
          <p:nvPr>
            <p:ph type="title"/>
          </p:nvPr>
        </p:nvSpPr>
        <p:spPr>
          <a:xfrm>
            <a:off x="831850" y="1709738"/>
            <a:ext cx="10515600" cy="2852737"/>
          </a:xfrm>
        </p:spPr>
        <p:txBody>
          <a:bodyPr anchor="b"/>
          <a:lstStyle>
            <a:lvl1pPr>
              <a:defRPr sz="6000" b="1"/>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E82CC553-280B-D707-8B64-7BA823E4934B}"/>
              </a:ext>
            </a:extLst>
          </p:cNvPr>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0FD322C4-D08F-0092-0CFF-5A645060020C}"/>
              </a:ext>
            </a:extLst>
          </p:cNvPr>
          <p:cNvSpPr>
            <a:spLocks noGrp="1"/>
          </p:cNvSpPr>
          <p:nvPr>
            <p:ph type="sldNum" sz="quarter" idx="12"/>
          </p:nvPr>
        </p:nvSpPr>
        <p:spPr>
          <a:xfrm>
            <a:off x="8604250" y="6356350"/>
            <a:ext cx="2743200" cy="365125"/>
          </a:xfrm>
        </p:spPr>
        <p:txBody>
          <a:bodyPr/>
          <a:lstStyle/>
          <a:p>
            <a:fld id="{E98C71ED-B3A5-4284-B10C-7553E9F1A4BE}" type="slidenum">
              <a:rPr lang="sv-SE" smtClean="0"/>
              <a:t>‹#›</a:t>
            </a:fld>
            <a:endParaRPr lang="sv-SE"/>
          </a:p>
        </p:txBody>
      </p:sp>
      <p:sp>
        <p:nvSpPr>
          <p:cNvPr id="8" name="Rektangel 7">
            <a:extLst>
              <a:ext uri="{FF2B5EF4-FFF2-40B4-BE49-F238E27FC236}">
                <a16:creationId xmlns:a16="http://schemas.microsoft.com/office/drawing/2014/main" id="{10E8F28F-4E12-5DA0-89D5-91E4F0CFFB85}"/>
              </a:ext>
            </a:extLst>
          </p:cNvPr>
          <p:cNvSpPr/>
          <p:nvPr userDrawn="1"/>
        </p:nvSpPr>
        <p:spPr>
          <a:xfrm>
            <a:off x="11550017" y="0"/>
            <a:ext cx="641983" cy="6858000"/>
          </a:xfrm>
          <a:prstGeom prst="rect">
            <a:avLst/>
          </a:prstGeom>
          <a:solidFill>
            <a:srgbClr val="55BB72">
              <a:alpha val="9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9" name="Grupp 8">
            <a:extLst>
              <a:ext uri="{FF2B5EF4-FFF2-40B4-BE49-F238E27FC236}">
                <a16:creationId xmlns:a16="http://schemas.microsoft.com/office/drawing/2014/main" id="{2179FAC6-2908-CA19-824C-C963082DB0D8}"/>
              </a:ext>
            </a:extLst>
          </p:cNvPr>
          <p:cNvGrpSpPr/>
          <p:nvPr userDrawn="1"/>
        </p:nvGrpSpPr>
        <p:grpSpPr>
          <a:xfrm>
            <a:off x="590919" y="6022739"/>
            <a:ext cx="6260480" cy="457760"/>
            <a:chOff x="590919" y="6022739"/>
            <a:chExt cx="6260480" cy="457760"/>
          </a:xfrm>
        </p:grpSpPr>
        <p:pic>
          <p:nvPicPr>
            <p:cNvPr id="10" name="Bildobjekt 9" descr="En bild som visar text&#10;&#10;Automatiskt genererad beskrivning">
              <a:extLst>
                <a:ext uri="{FF2B5EF4-FFF2-40B4-BE49-F238E27FC236}">
                  <a16:creationId xmlns:a16="http://schemas.microsoft.com/office/drawing/2014/main" id="{54084054-C282-2C23-91B5-345E0BC53BC6}"/>
                </a:ext>
              </a:extLst>
            </p:cNvPr>
            <p:cNvPicPr>
              <a:picLocks noChangeAspect="1"/>
            </p:cNvPicPr>
            <p:nvPr userDrawn="1"/>
          </p:nvPicPr>
          <p:blipFill>
            <a:blip r:embed="rId2"/>
            <a:stretch>
              <a:fillRect/>
            </a:stretch>
          </p:blipFill>
          <p:spPr>
            <a:xfrm>
              <a:off x="5583136" y="6025710"/>
              <a:ext cx="1268263" cy="451818"/>
            </a:xfrm>
            <a:prstGeom prst="rect">
              <a:avLst/>
            </a:prstGeom>
          </p:spPr>
        </p:pic>
        <p:pic>
          <p:nvPicPr>
            <p:cNvPr id="11" name="Bildobjekt 10">
              <a:extLst>
                <a:ext uri="{FF2B5EF4-FFF2-40B4-BE49-F238E27FC236}">
                  <a16:creationId xmlns:a16="http://schemas.microsoft.com/office/drawing/2014/main" id="{CB6D289A-01B3-0A55-07EC-3AECEC2B688A}"/>
                </a:ext>
              </a:extLst>
            </p:cNvPr>
            <p:cNvPicPr>
              <a:picLocks noChangeAspect="1"/>
            </p:cNvPicPr>
            <p:nvPr userDrawn="1"/>
          </p:nvPicPr>
          <p:blipFill>
            <a:blip r:embed="rId3"/>
            <a:stretch>
              <a:fillRect/>
            </a:stretch>
          </p:blipFill>
          <p:spPr>
            <a:xfrm>
              <a:off x="4227614" y="6040092"/>
              <a:ext cx="1049767" cy="423054"/>
            </a:xfrm>
            <a:prstGeom prst="rect">
              <a:avLst/>
            </a:prstGeom>
          </p:spPr>
        </p:pic>
        <p:pic>
          <p:nvPicPr>
            <p:cNvPr id="12" name="Bildobjekt 11" descr="En bild som visar text">
              <a:extLst>
                <a:ext uri="{FF2B5EF4-FFF2-40B4-BE49-F238E27FC236}">
                  <a16:creationId xmlns:a16="http://schemas.microsoft.com/office/drawing/2014/main" id="{39BE4FB2-B46E-2B8B-6DE3-67275936D79A}"/>
                </a:ext>
              </a:extLst>
            </p:cNvPr>
            <p:cNvPicPr>
              <a:picLocks noChangeAspect="1"/>
            </p:cNvPicPr>
            <p:nvPr userDrawn="1"/>
          </p:nvPicPr>
          <p:blipFill>
            <a:blip r:embed="rId4"/>
            <a:stretch>
              <a:fillRect/>
            </a:stretch>
          </p:blipFill>
          <p:spPr>
            <a:xfrm>
              <a:off x="590919" y="6022739"/>
              <a:ext cx="1422266" cy="457760"/>
            </a:xfrm>
            <a:prstGeom prst="rect">
              <a:avLst/>
            </a:prstGeom>
          </p:spPr>
        </p:pic>
        <p:pic>
          <p:nvPicPr>
            <p:cNvPr id="13" name="Bildobjekt 12" descr="En bild som visar text&#10;&#10;Automatiskt genererad beskrivning">
              <a:extLst>
                <a:ext uri="{FF2B5EF4-FFF2-40B4-BE49-F238E27FC236}">
                  <a16:creationId xmlns:a16="http://schemas.microsoft.com/office/drawing/2014/main" id="{8A8873F9-699C-8EDF-6204-2EEB87B0D22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166062" y="6025852"/>
              <a:ext cx="1755798" cy="437294"/>
            </a:xfrm>
            <a:prstGeom prst="rect">
              <a:avLst/>
            </a:prstGeom>
          </p:spPr>
        </p:pic>
      </p:grpSp>
      <p:pic>
        <p:nvPicPr>
          <p:cNvPr id="4" name="Bildobjekt 3" descr="En bild som visar text">
            <a:extLst>
              <a:ext uri="{FF2B5EF4-FFF2-40B4-BE49-F238E27FC236}">
                <a16:creationId xmlns:a16="http://schemas.microsoft.com/office/drawing/2014/main" id="{8CF524CE-B9D8-B46E-05B8-DD0CE328AFA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11249" y="368300"/>
            <a:ext cx="4570310" cy="724776"/>
          </a:xfrm>
          <a:prstGeom prst="rect">
            <a:avLst/>
          </a:prstGeom>
        </p:spPr>
      </p:pic>
    </p:spTree>
    <p:extLst>
      <p:ext uri="{BB962C8B-B14F-4D97-AF65-F5344CB8AC3E}">
        <p14:creationId xmlns:p14="http://schemas.microsoft.com/office/powerpoint/2010/main" val="15521118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A509FB-BF66-324C-5BAB-9A018A69FB0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2E9212A-1764-F41F-A617-44F77B667625}"/>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174AA2A7-6D4A-B9CE-501E-94A9E8D10EC7}"/>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DF672A6C-2BE6-2F8D-2219-A18F355D24D3}"/>
              </a:ext>
            </a:extLst>
          </p:cNvPr>
          <p:cNvSpPr>
            <a:spLocks noGrp="1"/>
          </p:cNvSpPr>
          <p:nvPr>
            <p:ph type="dt" sz="half" idx="10"/>
          </p:nvPr>
        </p:nvSpPr>
        <p:spPr/>
        <p:txBody>
          <a:bodyPr/>
          <a:lstStyle/>
          <a:p>
            <a:fld id="{24B3425D-4A83-45F9-84CB-E4D74D210E59}" type="datetimeFigureOut">
              <a:rPr lang="sv-SE" smtClean="0"/>
              <a:t>2024-11-05</a:t>
            </a:fld>
            <a:endParaRPr lang="sv-SE"/>
          </a:p>
        </p:txBody>
      </p:sp>
      <p:sp>
        <p:nvSpPr>
          <p:cNvPr id="6" name="Platshållare för sidfot 5">
            <a:extLst>
              <a:ext uri="{FF2B5EF4-FFF2-40B4-BE49-F238E27FC236}">
                <a16:creationId xmlns:a16="http://schemas.microsoft.com/office/drawing/2014/main" id="{4C10F5C2-DE61-D714-7770-7FCB44B5CDE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97E742B-0DB4-18EA-8962-5E448C3C375D}"/>
              </a:ext>
            </a:extLst>
          </p:cNvPr>
          <p:cNvSpPr>
            <a:spLocks noGrp="1"/>
          </p:cNvSpPr>
          <p:nvPr>
            <p:ph type="sldNum" sz="quarter" idx="12"/>
          </p:nvPr>
        </p:nvSpPr>
        <p:spPr/>
        <p:txBody>
          <a:bodyPr/>
          <a:lstStyle/>
          <a:p>
            <a:fld id="{E98C71ED-B3A5-4284-B10C-7553E9F1A4BE}" type="slidenum">
              <a:rPr lang="sv-SE" smtClean="0"/>
              <a:t>‹#›</a:t>
            </a:fld>
            <a:endParaRPr lang="sv-SE"/>
          </a:p>
        </p:txBody>
      </p:sp>
    </p:spTree>
    <p:extLst>
      <p:ext uri="{BB962C8B-B14F-4D97-AF65-F5344CB8AC3E}">
        <p14:creationId xmlns:p14="http://schemas.microsoft.com/office/powerpoint/2010/main" val="156305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5E932A-E62B-4449-0837-7BCF65F560B2}"/>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ADC2EC9-4F57-EABF-3D75-D6FBC78C7C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AB01984B-8507-B63D-334C-E785D9DA8357}"/>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B1A77199-60A6-9D9A-0150-63ED85FFF6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BA4957C8-061A-55C7-CBDA-F8DAAD3E070A}"/>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B44076DD-2CE8-7D2D-DCAF-4341AC8998B2}"/>
              </a:ext>
            </a:extLst>
          </p:cNvPr>
          <p:cNvSpPr>
            <a:spLocks noGrp="1"/>
          </p:cNvSpPr>
          <p:nvPr>
            <p:ph type="dt" sz="half" idx="10"/>
          </p:nvPr>
        </p:nvSpPr>
        <p:spPr/>
        <p:txBody>
          <a:bodyPr/>
          <a:lstStyle/>
          <a:p>
            <a:fld id="{24B3425D-4A83-45F9-84CB-E4D74D210E59}" type="datetimeFigureOut">
              <a:rPr lang="sv-SE" smtClean="0"/>
              <a:t>2024-11-05</a:t>
            </a:fld>
            <a:endParaRPr lang="sv-SE"/>
          </a:p>
        </p:txBody>
      </p:sp>
      <p:sp>
        <p:nvSpPr>
          <p:cNvPr id="8" name="Platshållare för sidfot 7">
            <a:extLst>
              <a:ext uri="{FF2B5EF4-FFF2-40B4-BE49-F238E27FC236}">
                <a16:creationId xmlns:a16="http://schemas.microsoft.com/office/drawing/2014/main" id="{FAAF0E30-1D32-E2F7-B5BD-3EB59117518D}"/>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D6845408-122B-5AFE-3094-8BB4903E258C}"/>
              </a:ext>
            </a:extLst>
          </p:cNvPr>
          <p:cNvSpPr>
            <a:spLocks noGrp="1"/>
          </p:cNvSpPr>
          <p:nvPr>
            <p:ph type="sldNum" sz="quarter" idx="12"/>
          </p:nvPr>
        </p:nvSpPr>
        <p:spPr/>
        <p:txBody>
          <a:bodyPr/>
          <a:lstStyle/>
          <a:p>
            <a:fld id="{E98C71ED-B3A5-4284-B10C-7553E9F1A4BE}" type="slidenum">
              <a:rPr lang="sv-SE" smtClean="0"/>
              <a:t>‹#›</a:t>
            </a:fld>
            <a:endParaRPr lang="sv-SE"/>
          </a:p>
        </p:txBody>
      </p:sp>
    </p:spTree>
    <p:extLst>
      <p:ext uri="{BB962C8B-B14F-4D97-AF65-F5344CB8AC3E}">
        <p14:creationId xmlns:p14="http://schemas.microsoft.com/office/powerpoint/2010/main" val="33122738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BBA03F-6A12-B692-3E81-9C33B4CF5A5E}"/>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D94167B7-AA9D-A277-CDF8-02C5311A8BF5}"/>
              </a:ext>
            </a:extLst>
          </p:cNvPr>
          <p:cNvSpPr>
            <a:spLocks noGrp="1"/>
          </p:cNvSpPr>
          <p:nvPr>
            <p:ph type="dt" sz="half" idx="10"/>
          </p:nvPr>
        </p:nvSpPr>
        <p:spPr/>
        <p:txBody>
          <a:bodyPr/>
          <a:lstStyle/>
          <a:p>
            <a:fld id="{24B3425D-4A83-45F9-84CB-E4D74D210E59}" type="datetimeFigureOut">
              <a:rPr lang="sv-SE" smtClean="0"/>
              <a:t>2024-11-05</a:t>
            </a:fld>
            <a:endParaRPr lang="sv-SE"/>
          </a:p>
        </p:txBody>
      </p:sp>
      <p:sp>
        <p:nvSpPr>
          <p:cNvPr id="4" name="Platshållare för sidfot 3">
            <a:extLst>
              <a:ext uri="{FF2B5EF4-FFF2-40B4-BE49-F238E27FC236}">
                <a16:creationId xmlns:a16="http://schemas.microsoft.com/office/drawing/2014/main" id="{82BB253C-8109-B7B9-FF77-079D54CF8B2F}"/>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01C003F4-865A-C6B8-384B-4111755C6C3D}"/>
              </a:ext>
            </a:extLst>
          </p:cNvPr>
          <p:cNvSpPr>
            <a:spLocks noGrp="1"/>
          </p:cNvSpPr>
          <p:nvPr>
            <p:ph type="sldNum" sz="quarter" idx="12"/>
          </p:nvPr>
        </p:nvSpPr>
        <p:spPr/>
        <p:txBody>
          <a:bodyPr/>
          <a:lstStyle/>
          <a:p>
            <a:fld id="{E98C71ED-B3A5-4284-B10C-7553E9F1A4BE}" type="slidenum">
              <a:rPr lang="sv-SE" smtClean="0"/>
              <a:t>‹#›</a:t>
            </a:fld>
            <a:endParaRPr lang="sv-SE"/>
          </a:p>
        </p:txBody>
      </p:sp>
    </p:spTree>
    <p:extLst>
      <p:ext uri="{BB962C8B-B14F-4D97-AF65-F5344CB8AC3E}">
        <p14:creationId xmlns:p14="http://schemas.microsoft.com/office/powerpoint/2010/main" val="1205015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A6D07985-6F45-17C7-B942-04C2FA104E17}"/>
              </a:ext>
            </a:extLst>
          </p:cNvPr>
          <p:cNvSpPr>
            <a:spLocks noGrp="1"/>
          </p:cNvSpPr>
          <p:nvPr>
            <p:ph type="dt" sz="half" idx="10"/>
          </p:nvPr>
        </p:nvSpPr>
        <p:spPr/>
        <p:txBody>
          <a:bodyPr/>
          <a:lstStyle/>
          <a:p>
            <a:fld id="{24B3425D-4A83-45F9-84CB-E4D74D210E59}" type="datetimeFigureOut">
              <a:rPr lang="sv-SE" smtClean="0"/>
              <a:t>2024-11-05</a:t>
            </a:fld>
            <a:endParaRPr lang="sv-SE"/>
          </a:p>
        </p:txBody>
      </p:sp>
      <p:sp>
        <p:nvSpPr>
          <p:cNvPr id="3" name="Platshållare för sidfot 2">
            <a:extLst>
              <a:ext uri="{FF2B5EF4-FFF2-40B4-BE49-F238E27FC236}">
                <a16:creationId xmlns:a16="http://schemas.microsoft.com/office/drawing/2014/main" id="{95DE36B3-2961-2D72-0362-19D477D51969}"/>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1E2040FD-74A6-BA31-3162-6EEDC5353838}"/>
              </a:ext>
            </a:extLst>
          </p:cNvPr>
          <p:cNvSpPr>
            <a:spLocks noGrp="1"/>
          </p:cNvSpPr>
          <p:nvPr>
            <p:ph type="sldNum" sz="quarter" idx="12"/>
          </p:nvPr>
        </p:nvSpPr>
        <p:spPr/>
        <p:txBody>
          <a:bodyPr/>
          <a:lstStyle/>
          <a:p>
            <a:fld id="{E98C71ED-B3A5-4284-B10C-7553E9F1A4BE}" type="slidenum">
              <a:rPr lang="sv-SE" smtClean="0"/>
              <a:t>‹#›</a:t>
            </a:fld>
            <a:endParaRPr lang="sv-SE"/>
          </a:p>
        </p:txBody>
      </p:sp>
    </p:spTree>
    <p:extLst>
      <p:ext uri="{BB962C8B-B14F-4D97-AF65-F5344CB8AC3E}">
        <p14:creationId xmlns:p14="http://schemas.microsoft.com/office/powerpoint/2010/main" val="36877483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255B13-560F-8894-9CF2-6CA4EA6FA70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370D5FA-B0A4-6821-8BC0-0271D9769A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9159B093-1EFE-C748-EDEB-8C317FD5F2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2001BB0-E75A-2FD9-9A17-096B3883C691}"/>
              </a:ext>
            </a:extLst>
          </p:cNvPr>
          <p:cNvSpPr>
            <a:spLocks noGrp="1"/>
          </p:cNvSpPr>
          <p:nvPr>
            <p:ph type="dt" sz="half" idx="10"/>
          </p:nvPr>
        </p:nvSpPr>
        <p:spPr/>
        <p:txBody>
          <a:bodyPr/>
          <a:lstStyle/>
          <a:p>
            <a:fld id="{24B3425D-4A83-45F9-84CB-E4D74D210E59}" type="datetimeFigureOut">
              <a:rPr lang="sv-SE" smtClean="0"/>
              <a:t>2024-11-05</a:t>
            </a:fld>
            <a:endParaRPr lang="sv-SE"/>
          </a:p>
        </p:txBody>
      </p:sp>
      <p:sp>
        <p:nvSpPr>
          <p:cNvPr id="6" name="Platshållare för sidfot 5">
            <a:extLst>
              <a:ext uri="{FF2B5EF4-FFF2-40B4-BE49-F238E27FC236}">
                <a16:creationId xmlns:a16="http://schemas.microsoft.com/office/drawing/2014/main" id="{708D67F7-451A-E571-AA89-EA9459B6BC3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B15012C-E7F8-8207-AFF7-0636549D3100}"/>
              </a:ext>
            </a:extLst>
          </p:cNvPr>
          <p:cNvSpPr>
            <a:spLocks noGrp="1"/>
          </p:cNvSpPr>
          <p:nvPr>
            <p:ph type="sldNum" sz="quarter" idx="12"/>
          </p:nvPr>
        </p:nvSpPr>
        <p:spPr/>
        <p:txBody>
          <a:bodyPr/>
          <a:lstStyle/>
          <a:p>
            <a:fld id="{E98C71ED-B3A5-4284-B10C-7553E9F1A4BE}" type="slidenum">
              <a:rPr lang="sv-SE" smtClean="0"/>
              <a:t>‹#›</a:t>
            </a:fld>
            <a:endParaRPr lang="sv-SE"/>
          </a:p>
        </p:txBody>
      </p:sp>
    </p:spTree>
    <p:extLst>
      <p:ext uri="{BB962C8B-B14F-4D97-AF65-F5344CB8AC3E}">
        <p14:creationId xmlns:p14="http://schemas.microsoft.com/office/powerpoint/2010/main" val="34476769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419D3A-ACB3-B0C3-672E-4C1BDBE8128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2D4C73C7-2157-0CDC-E3C3-96B1B7E941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ED1CF08F-C218-BA7C-B8AC-4191B49BCC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AF8060E-2F7E-EF4A-957D-8CC43F141338}"/>
              </a:ext>
            </a:extLst>
          </p:cNvPr>
          <p:cNvSpPr>
            <a:spLocks noGrp="1"/>
          </p:cNvSpPr>
          <p:nvPr>
            <p:ph type="dt" sz="half" idx="10"/>
          </p:nvPr>
        </p:nvSpPr>
        <p:spPr/>
        <p:txBody>
          <a:bodyPr/>
          <a:lstStyle/>
          <a:p>
            <a:fld id="{24B3425D-4A83-45F9-84CB-E4D74D210E59}" type="datetimeFigureOut">
              <a:rPr lang="sv-SE" smtClean="0"/>
              <a:t>2024-11-05</a:t>
            </a:fld>
            <a:endParaRPr lang="sv-SE"/>
          </a:p>
        </p:txBody>
      </p:sp>
      <p:sp>
        <p:nvSpPr>
          <p:cNvPr id="6" name="Platshållare för sidfot 5">
            <a:extLst>
              <a:ext uri="{FF2B5EF4-FFF2-40B4-BE49-F238E27FC236}">
                <a16:creationId xmlns:a16="http://schemas.microsoft.com/office/drawing/2014/main" id="{8B225C05-605B-1800-99E4-142392B1193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7801F1E-2E1C-83D4-C184-7CF2985AEB5D}"/>
              </a:ext>
            </a:extLst>
          </p:cNvPr>
          <p:cNvSpPr>
            <a:spLocks noGrp="1"/>
          </p:cNvSpPr>
          <p:nvPr>
            <p:ph type="sldNum" sz="quarter" idx="12"/>
          </p:nvPr>
        </p:nvSpPr>
        <p:spPr/>
        <p:txBody>
          <a:bodyPr/>
          <a:lstStyle/>
          <a:p>
            <a:fld id="{E98C71ED-B3A5-4284-B10C-7553E9F1A4BE}" type="slidenum">
              <a:rPr lang="sv-SE" smtClean="0"/>
              <a:t>‹#›</a:t>
            </a:fld>
            <a:endParaRPr lang="sv-SE"/>
          </a:p>
        </p:txBody>
      </p:sp>
    </p:spTree>
    <p:extLst>
      <p:ext uri="{BB962C8B-B14F-4D97-AF65-F5344CB8AC3E}">
        <p14:creationId xmlns:p14="http://schemas.microsoft.com/office/powerpoint/2010/main" val="3549182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F98D165-7A5A-5135-3B12-CE0E874E04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CD83A34-6A01-5875-1ED6-E9ED06D8BC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3CA562C-5F7D-69F3-D47F-73E2BF8838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B3425D-4A83-45F9-84CB-E4D74D210E59}" type="datetimeFigureOut">
              <a:rPr lang="sv-SE" smtClean="0"/>
              <a:t>2024-11-05</a:t>
            </a:fld>
            <a:endParaRPr lang="sv-SE"/>
          </a:p>
        </p:txBody>
      </p:sp>
      <p:sp>
        <p:nvSpPr>
          <p:cNvPr id="5" name="Platshållare för sidfot 4">
            <a:extLst>
              <a:ext uri="{FF2B5EF4-FFF2-40B4-BE49-F238E27FC236}">
                <a16:creationId xmlns:a16="http://schemas.microsoft.com/office/drawing/2014/main" id="{FBCA28FF-8BF9-64EC-5467-DD1A63DD80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B02A727C-5D49-99EA-1B31-BFD8967668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8C71ED-B3A5-4284-B10C-7553E9F1A4BE}" type="slidenum">
              <a:rPr lang="sv-SE" smtClean="0"/>
              <a:t>‹#›</a:t>
            </a:fld>
            <a:endParaRPr lang="sv-SE"/>
          </a:p>
        </p:txBody>
      </p:sp>
    </p:spTree>
    <p:extLst>
      <p:ext uri="{BB962C8B-B14F-4D97-AF65-F5344CB8AC3E}">
        <p14:creationId xmlns:p14="http://schemas.microsoft.com/office/powerpoint/2010/main" val="2006059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hjarnskada.s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hyperlink" Target="mailto:ingela.ljunggrentornblad@hjarnkraft.se" TargetMode="External"/><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mailto:karin.forsell@begripsam.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levamedtraumatiskhjarnskada.se/"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AF67C6-6870-73AC-14A3-2DD7F791BC65}"/>
              </a:ext>
            </a:extLst>
          </p:cNvPr>
          <p:cNvSpPr>
            <a:spLocks noGrp="1"/>
          </p:cNvSpPr>
          <p:nvPr>
            <p:ph type="ctrTitle"/>
          </p:nvPr>
        </p:nvSpPr>
        <p:spPr>
          <a:xfrm>
            <a:off x="1179577" y="603504"/>
            <a:ext cx="9902476" cy="4892040"/>
          </a:xfrm>
        </p:spPr>
        <p:txBody>
          <a:bodyPr>
            <a:noAutofit/>
          </a:bodyPr>
          <a:lstStyle/>
          <a:p>
            <a:pPr algn="l"/>
            <a:r>
              <a:rPr lang="sv-SE" sz="5400" dirty="0"/>
              <a:t>Nationellt kompetenscentrum förvärvad hjärnskada</a:t>
            </a:r>
            <a:br>
              <a:rPr lang="sv-SE" sz="5400" dirty="0"/>
            </a:br>
            <a:br>
              <a:rPr lang="sv-SE" sz="5400" dirty="0"/>
            </a:br>
            <a:r>
              <a:rPr lang="sv-SE" sz="5400" dirty="0">
                <a:hlinkClick r:id="rId3"/>
              </a:rPr>
              <a:t>www.hjarnskada.se</a:t>
            </a:r>
            <a:br>
              <a:rPr lang="sv-SE" sz="5400" dirty="0"/>
            </a:br>
            <a:br>
              <a:rPr lang="sv-SE" sz="5400" dirty="0"/>
            </a:br>
            <a:r>
              <a:rPr lang="sv-SE" sz="2000" dirty="0"/>
              <a:t>Ingela Ljunggren Törnblad - Projektledare</a:t>
            </a:r>
            <a:br>
              <a:rPr lang="sv-SE" sz="2000" dirty="0"/>
            </a:br>
            <a:r>
              <a:rPr lang="sv-SE" sz="2000" dirty="0"/>
              <a:t>Kristofer Kruuse - Redaktör</a:t>
            </a:r>
            <a:endParaRPr lang="sv-SE" sz="5400" dirty="0"/>
          </a:p>
        </p:txBody>
      </p:sp>
      <p:sp>
        <p:nvSpPr>
          <p:cNvPr id="3" name="Rektangel 2">
            <a:extLst>
              <a:ext uri="{FF2B5EF4-FFF2-40B4-BE49-F238E27FC236}">
                <a16:creationId xmlns:a16="http://schemas.microsoft.com/office/drawing/2014/main" id="{54B0E5CA-58D7-B139-BBDF-30BAE2A2AEFC}"/>
              </a:ext>
            </a:extLst>
          </p:cNvPr>
          <p:cNvSpPr/>
          <p:nvPr/>
        </p:nvSpPr>
        <p:spPr>
          <a:xfrm>
            <a:off x="4114800" y="5933440"/>
            <a:ext cx="2763520" cy="6705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pic>
        <p:nvPicPr>
          <p:cNvPr id="5" name="Bildobjekt 4" descr="En bild som visar Teckensnitt, logotyp, Grafik, grön">
            <a:extLst>
              <a:ext uri="{FF2B5EF4-FFF2-40B4-BE49-F238E27FC236}">
                <a16:creationId xmlns:a16="http://schemas.microsoft.com/office/drawing/2014/main" id="{88DB3FEB-2967-7365-4CEA-D247E56C78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5976127"/>
            <a:ext cx="2311400" cy="627873"/>
          </a:xfrm>
          <a:prstGeom prst="rect">
            <a:avLst/>
          </a:prstGeom>
        </p:spPr>
      </p:pic>
    </p:spTree>
    <p:extLst>
      <p:ext uri="{BB962C8B-B14F-4D97-AF65-F5344CB8AC3E}">
        <p14:creationId xmlns:p14="http://schemas.microsoft.com/office/powerpoint/2010/main" val="73946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CBC9B4-4D11-0316-10ED-3CF33D4C22C7}"/>
              </a:ext>
            </a:extLst>
          </p:cNvPr>
          <p:cNvSpPr>
            <a:spLocks noGrp="1"/>
          </p:cNvSpPr>
          <p:nvPr>
            <p:ph type="title"/>
          </p:nvPr>
        </p:nvSpPr>
        <p:spPr>
          <a:xfrm>
            <a:off x="1704975" y="1582739"/>
            <a:ext cx="8553450" cy="931861"/>
          </a:xfrm>
        </p:spPr>
        <p:txBody>
          <a:bodyPr>
            <a:normAutofit/>
          </a:bodyPr>
          <a:lstStyle/>
          <a:p>
            <a:r>
              <a:rPr lang="sv-SE" sz="5400" dirty="0"/>
              <a:t>Kontakt</a:t>
            </a:r>
          </a:p>
        </p:txBody>
      </p:sp>
      <p:sp>
        <p:nvSpPr>
          <p:cNvPr id="3" name="Platshållare för text 2">
            <a:extLst>
              <a:ext uri="{FF2B5EF4-FFF2-40B4-BE49-F238E27FC236}">
                <a16:creationId xmlns:a16="http://schemas.microsoft.com/office/drawing/2014/main" id="{7A3C812A-8DF2-DB5D-56CA-99D6EA05BEBA}"/>
              </a:ext>
            </a:extLst>
          </p:cNvPr>
          <p:cNvSpPr>
            <a:spLocks noGrp="1"/>
          </p:cNvSpPr>
          <p:nvPr>
            <p:ph type="body" idx="1"/>
          </p:nvPr>
        </p:nvSpPr>
        <p:spPr>
          <a:xfrm>
            <a:off x="1704975" y="2514600"/>
            <a:ext cx="10515600" cy="3722914"/>
          </a:xfrm>
        </p:spPr>
        <p:txBody>
          <a:bodyPr>
            <a:noAutofit/>
          </a:bodyPr>
          <a:lstStyle/>
          <a:p>
            <a:pPr>
              <a:lnSpc>
                <a:spcPct val="100000"/>
              </a:lnSpc>
              <a:spcBef>
                <a:spcPts val="200"/>
              </a:spcBef>
              <a:spcAft>
                <a:spcPts val="200"/>
              </a:spcAft>
            </a:pPr>
            <a:r>
              <a:rPr lang="sv-SE" sz="2000" dirty="0">
                <a:effectLst/>
                <a:ea typeface="Calibri" panose="020F0502020204030204" pitchFamily="34" charset="0"/>
                <a:cs typeface="Times New Roman" panose="02020603050405020304" pitchFamily="18" charset="0"/>
              </a:rPr>
              <a:t>Projektledare Ingela Ljunggren Törnblad</a:t>
            </a:r>
            <a:br>
              <a:rPr lang="sv-SE" sz="2000" dirty="0">
                <a:effectLst/>
                <a:ea typeface="Calibri" panose="020F0502020204030204" pitchFamily="34" charset="0"/>
                <a:cs typeface="Times New Roman" panose="02020603050405020304" pitchFamily="18" charset="0"/>
              </a:rPr>
            </a:br>
            <a:r>
              <a:rPr lang="sv-SE" sz="2000" dirty="0">
                <a:effectLst/>
                <a:ea typeface="Calibri" panose="020F0502020204030204" pitchFamily="34" charset="0"/>
                <a:cs typeface="Times New Roman" panose="02020603050405020304" pitchFamily="18" charset="0"/>
              </a:rPr>
              <a:t>0702 471 999</a:t>
            </a:r>
            <a:br>
              <a:rPr lang="sv-SE" sz="2000" dirty="0">
                <a:effectLst/>
                <a:ea typeface="Calibri" panose="020F0502020204030204" pitchFamily="34" charset="0"/>
                <a:cs typeface="Times New Roman" panose="02020603050405020304" pitchFamily="18" charset="0"/>
              </a:rPr>
            </a:br>
            <a:r>
              <a:rPr lang="sv-SE" sz="2000" dirty="0">
                <a:solidFill>
                  <a:schemeClr val="accent1">
                    <a:lumMod val="75000"/>
                  </a:schemeClr>
                </a:solidFill>
                <a:cs typeface="Times New Roman" panose="02020603050405020304" pitchFamily="18" charset="0"/>
                <a:hlinkClick r:id="rId3">
                  <a:extLst>
                    <a:ext uri="{A12FA001-AC4F-418D-AE19-62706E023703}">
                      <ahyp:hlinkClr xmlns:ahyp="http://schemas.microsoft.com/office/drawing/2018/hyperlinkcolor" val="tx"/>
                    </a:ext>
                  </a:extLst>
                </a:hlinkClick>
              </a:rPr>
              <a:t>ingela.ljunggrentornblad@hjarnkraft.se</a:t>
            </a:r>
            <a:endParaRPr lang="sv-SE" sz="2000" dirty="0">
              <a:solidFill>
                <a:schemeClr val="accent1">
                  <a:lumMod val="75000"/>
                </a:schemeClr>
              </a:solidFill>
              <a:cs typeface="Times New Roman" panose="02020603050405020304" pitchFamily="18" charset="0"/>
            </a:endParaRPr>
          </a:p>
          <a:p>
            <a:pPr>
              <a:lnSpc>
                <a:spcPct val="100000"/>
              </a:lnSpc>
              <a:spcAft>
                <a:spcPts val="800"/>
              </a:spcAft>
            </a:pPr>
            <a:r>
              <a:rPr lang="sv-SE" sz="2000" dirty="0">
                <a:effectLst/>
                <a:ea typeface="Calibri" panose="020F0502020204030204" pitchFamily="34" charset="0"/>
                <a:cs typeface="Times New Roman" panose="02020603050405020304" pitchFamily="18" charset="0"/>
              </a:rPr>
              <a:t>Redaktör Kristofer Kruuse</a:t>
            </a:r>
            <a:br>
              <a:rPr lang="sv-SE" sz="2000" dirty="0">
                <a:effectLst/>
                <a:ea typeface="Calibri" panose="020F0502020204030204" pitchFamily="34" charset="0"/>
                <a:cs typeface="Times New Roman" panose="02020603050405020304" pitchFamily="18" charset="0"/>
              </a:rPr>
            </a:br>
            <a:r>
              <a:rPr lang="sv-SE" sz="2000" dirty="0">
                <a:effectLst/>
                <a:ea typeface="Calibri" panose="020F0502020204030204" pitchFamily="34" charset="0"/>
                <a:cs typeface="Times New Roman" panose="02020603050405020304" pitchFamily="18" charset="0"/>
              </a:rPr>
              <a:t>0730 799 788</a:t>
            </a:r>
            <a:br>
              <a:rPr lang="sv-SE" sz="2000" dirty="0">
                <a:effectLst/>
                <a:ea typeface="Calibri" panose="020F0502020204030204" pitchFamily="34" charset="0"/>
                <a:cs typeface="Times New Roman" panose="02020603050405020304" pitchFamily="18" charset="0"/>
              </a:rPr>
            </a:br>
            <a:r>
              <a:rPr lang="sv-SE" sz="2000" u="sng" dirty="0">
                <a:solidFill>
                  <a:schemeClr val="accent1">
                    <a:lumMod val="75000"/>
                  </a:schemeClr>
                </a:solidFill>
                <a:effectLst/>
                <a:ea typeface="Calibri" panose="020F0502020204030204" pitchFamily="34" charset="0"/>
                <a:cs typeface="Times New Roman" panose="02020603050405020304" pitchFamily="18" charset="0"/>
              </a:rPr>
              <a:t>kristofer.kruuse@hjarnkraft.se</a:t>
            </a:r>
            <a:endParaRPr lang="sv-SE" sz="2000" u="sng" dirty="0">
              <a:solidFill>
                <a:schemeClr val="accent1">
                  <a:lumMod val="75000"/>
                </a:schemeClr>
              </a:solidFill>
              <a:cs typeface="Times New Roman" panose="02020603050405020304" pitchFamily="18" charset="0"/>
            </a:endParaRPr>
          </a:p>
          <a:p>
            <a:pPr>
              <a:lnSpc>
                <a:spcPct val="107000"/>
              </a:lnSpc>
              <a:spcBef>
                <a:spcPts val="100"/>
              </a:spcBef>
              <a:spcAft>
                <a:spcPts val="100"/>
              </a:spcAft>
            </a:pPr>
            <a:r>
              <a:rPr lang="sv-SE" sz="2000" dirty="0">
                <a:cs typeface="Times New Roman" panose="02020603050405020304" pitchFamily="18" charset="0"/>
              </a:rPr>
              <a:t>Webbredaktör Karin Forsell</a:t>
            </a:r>
          </a:p>
          <a:p>
            <a:pPr>
              <a:lnSpc>
                <a:spcPct val="100000"/>
              </a:lnSpc>
              <a:spcBef>
                <a:spcPts val="100"/>
              </a:spcBef>
              <a:spcAft>
                <a:spcPts val="100"/>
              </a:spcAft>
            </a:pPr>
            <a:r>
              <a:rPr lang="sv-SE" sz="2000" dirty="0">
                <a:cs typeface="Times New Roman" panose="02020603050405020304" pitchFamily="18" charset="0"/>
              </a:rPr>
              <a:t>0709 393 960</a:t>
            </a:r>
          </a:p>
          <a:p>
            <a:pPr>
              <a:lnSpc>
                <a:spcPct val="100000"/>
              </a:lnSpc>
              <a:spcBef>
                <a:spcPts val="100"/>
              </a:spcBef>
              <a:spcAft>
                <a:spcPts val="100"/>
              </a:spcAft>
            </a:pPr>
            <a:r>
              <a:rPr lang="sv-SE" sz="2000" dirty="0">
                <a:solidFill>
                  <a:schemeClr val="accent1">
                    <a:lumMod val="75000"/>
                  </a:schemeClr>
                </a:solidFill>
                <a:cs typeface="Times New Roman" panose="02020603050405020304" pitchFamily="18" charset="0"/>
                <a:hlinkClick r:id="rId4">
                  <a:extLst>
                    <a:ext uri="{A12FA001-AC4F-418D-AE19-62706E023703}">
                      <ahyp:hlinkClr xmlns:ahyp="http://schemas.microsoft.com/office/drawing/2018/hyperlinkcolor" val="tx"/>
                    </a:ext>
                  </a:extLst>
                </a:hlinkClick>
              </a:rPr>
              <a:t>karin.forsell@begripsam.com</a:t>
            </a:r>
            <a:endParaRPr lang="sv-SE" sz="2000" dirty="0">
              <a:solidFill>
                <a:schemeClr val="accent1">
                  <a:lumMod val="75000"/>
                </a:schemeClr>
              </a:solidFill>
              <a:cs typeface="Times New Roman" panose="02020603050405020304" pitchFamily="18" charset="0"/>
            </a:endParaRPr>
          </a:p>
          <a:p>
            <a:pPr>
              <a:lnSpc>
                <a:spcPct val="107000"/>
              </a:lnSpc>
              <a:spcAft>
                <a:spcPts val="800"/>
              </a:spcAft>
            </a:pPr>
            <a:br>
              <a:rPr lang="sv-SE" dirty="0">
                <a:effectLst/>
                <a:latin typeface="Calibri" panose="020F0502020204030204" pitchFamily="34" charset="0"/>
                <a:ea typeface="Calibri" panose="020F0502020204030204" pitchFamily="34" charset="0"/>
                <a:cs typeface="Times New Roman" panose="02020603050405020304" pitchFamily="18" charset="0"/>
              </a:rPr>
            </a:b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upp 11">
            <a:extLst>
              <a:ext uri="{FF2B5EF4-FFF2-40B4-BE49-F238E27FC236}">
                <a16:creationId xmlns:a16="http://schemas.microsoft.com/office/drawing/2014/main" id="{0626C043-405E-E203-75C5-319C21741EEC}"/>
              </a:ext>
            </a:extLst>
          </p:cNvPr>
          <p:cNvGrpSpPr/>
          <p:nvPr/>
        </p:nvGrpSpPr>
        <p:grpSpPr>
          <a:xfrm>
            <a:off x="6297700" y="2788534"/>
            <a:ext cx="4019780" cy="2057928"/>
            <a:chOff x="6153149" y="1599814"/>
            <a:chExt cx="4019780" cy="2057928"/>
          </a:xfrm>
        </p:grpSpPr>
        <p:pic>
          <p:nvPicPr>
            <p:cNvPr id="5" name="Bildobjekt 4" descr="En bild som visar Grafik, Färggrann, skärmbild, cirkel&#10;&#10;Automatiskt genererad beskrivning">
              <a:extLst>
                <a:ext uri="{FF2B5EF4-FFF2-40B4-BE49-F238E27FC236}">
                  <a16:creationId xmlns:a16="http://schemas.microsoft.com/office/drawing/2014/main" id="{606222AB-2F1F-7D2F-1523-D55968A78A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3149" y="1599814"/>
              <a:ext cx="1481633" cy="897712"/>
            </a:xfrm>
            <a:prstGeom prst="rect">
              <a:avLst/>
            </a:prstGeom>
          </p:spPr>
        </p:pic>
        <p:sp>
          <p:nvSpPr>
            <p:cNvPr id="6" name="textruta 5">
              <a:extLst>
                <a:ext uri="{FF2B5EF4-FFF2-40B4-BE49-F238E27FC236}">
                  <a16:creationId xmlns:a16="http://schemas.microsoft.com/office/drawing/2014/main" id="{CFC051DD-2B06-A63A-16F4-7CC254B20A94}"/>
                </a:ext>
              </a:extLst>
            </p:cNvPr>
            <p:cNvSpPr txBox="1"/>
            <p:nvPr/>
          </p:nvSpPr>
          <p:spPr>
            <a:xfrm>
              <a:off x="7435444" y="1778615"/>
              <a:ext cx="2737485" cy="584775"/>
            </a:xfrm>
            <a:prstGeom prst="rect">
              <a:avLst/>
            </a:prstGeom>
            <a:noFill/>
          </p:spPr>
          <p:txBody>
            <a:bodyPr wrap="square" rtlCol="0">
              <a:spAutoFit/>
            </a:bodyPr>
            <a:lstStyle/>
            <a:p>
              <a:r>
                <a:rPr lang="sv-SE" sz="3200" dirty="0"/>
                <a:t>Hjarnskada.se</a:t>
              </a:r>
            </a:p>
          </p:txBody>
        </p:sp>
        <p:pic>
          <p:nvPicPr>
            <p:cNvPr id="10" name="Bildobjekt 9" descr="En bild som visar symbol, logotyp, Grafik, Teckensnitt&#10;&#10;Automatiskt genererad beskrivning">
              <a:extLst>
                <a:ext uri="{FF2B5EF4-FFF2-40B4-BE49-F238E27FC236}">
                  <a16:creationId xmlns:a16="http://schemas.microsoft.com/office/drawing/2014/main" id="{5011800F-71D9-6CB1-5B9C-2508BA40FD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45110" y="2760030"/>
              <a:ext cx="897712" cy="897712"/>
            </a:xfrm>
            <a:prstGeom prst="rect">
              <a:avLst/>
            </a:prstGeom>
          </p:spPr>
        </p:pic>
        <p:sp>
          <p:nvSpPr>
            <p:cNvPr id="11" name="textruta 10">
              <a:extLst>
                <a:ext uri="{FF2B5EF4-FFF2-40B4-BE49-F238E27FC236}">
                  <a16:creationId xmlns:a16="http://schemas.microsoft.com/office/drawing/2014/main" id="{AFE87A4F-E723-2231-3723-4229CC03D78F}"/>
                </a:ext>
              </a:extLst>
            </p:cNvPr>
            <p:cNvSpPr txBox="1"/>
            <p:nvPr/>
          </p:nvSpPr>
          <p:spPr>
            <a:xfrm>
              <a:off x="7435445" y="2980610"/>
              <a:ext cx="2737484" cy="584775"/>
            </a:xfrm>
            <a:prstGeom prst="rect">
              <a:avLst/>
            </a:prstGeom>
            <a:noFill/>
          </p:spPr>
          <p:txBody>
            <a:bodyPr wrap="square" rtlCol="0">
              <a:spAutoFit/>
            </a:bodyPr>
            <a:lstStyle/>
            <a:p>
              <a:r>
                <a:rPr lang="sv-SE" sz="3200" dirty="0" err="1"/>
                <a:t>Hjarnskada</a:t>
              </a:r>
              <a:endParaRPr lang="sv-SE" sz="3200" dirty="0"/>
            </a:p>
          </p:txBody>
        </p:sp>
      </p:grpSp>
      <p:sp>
        <p:nvSpPr>
          <p:cNvPr id="4" name="Rektangel 3">
            <a:extLst>
              <a:ext uri="{FF2B5EF4-FFF2-40B4-BE49-F238E27FC236}">
                <a16:creationId xmlns:a16="http://schemas.microsoft.com/office/drawing/2014/main" id="{81255D0C-F13C-F041-D6B4-24AC59C8DB28}"/>
              </a:ext>
            </a:extLst>
          </p:cNvPr>
          <p:cNvSpPr/>
          <p:nvPr/>
        </p:nvSpPr>
        <p:spPr>
          <a:xfrm>
            <a:off x="4114800" y="5933440"/>
            <a:ext cx="2763520" cy="6705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pic>
        <p:nvPicPr>
          <p:cNvPr id="7" name="Bildobjekt 6" descr="En bild som visar Teckensnitt, logotyp, Grafik, grön">
            <a:extLst>
              <a:ext uri="{FF2B5EF4-FFF2-40B4-BE49-F238E27FC236}">
                <a16:creationId xmlns:a16="http://schemas.microsoft.com/office/drawing/2014/main" id="{388590A7-032E-4CA7-14EB-8D9338E907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14800" y="5976127"/>
            <a:ext cx="2311400" cy="627873"/>
          </a:xfrm>
          <a:prstGeom prst="rect">
            <a:avLst/>
          </a:prstGeom>
        </p:spPr>
      </p:pic>
    </p:spTree>
    <p:extLst>
      <p:ext uri="{BB962C8B-B14F-4D97-AF65-F5344CB8AC3E}">
        <p14:creationId xmlns:p14="http://schemas.microsoft.com/office/powerpoint/2010/main" val="3583499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4BCF2D-7C37-D346-F130-9A4D10A8F190}"/>
              </a:ext>
            </a:extLst>
          </p:cNvPr>
          <p:cNvSpPr>
            <a:spLocks noGrp="1"/>
          </p:cNvSpPr>
          <p:nvPr>
            <p:ph type="ctrTitle"/>
          </p:nvPr>
        </p:nvSpPr>
        <p:spPr>
          <a:xfrm>
            <a:off x="1706987" y="1594548"/>
            <a:ext cx="8625626" cy="1061214"/>
          </a:xfrm>
        </p:spPr>
        <p:txBody>
          <a:bodyPr>
            <a:normAutofit/>
          </a:bodyPr>
          <a:lstStyle/>
          <a:p>
            <a:r>
              <a:rPr lang="sv-SE" sz="5400"/>
              <a:t>Bakgrund</a:t>
            </a:r>
          </a:p>
        </p:txBody>
      </p:sp>
      <p:sp>
        <p:nvSpPr>
          <p:cNvPr id="3" name="Underrubrik 2">
            <a:extLst>
              <a:ext uri="{FF2B5EF4-FFF2-40B4-BE49-F238E27FC236}">
                <a16:creationId xmlns:a16="http://schemas.microsoft.com/office/drawing/2014/main" id="{428811DE-63C8-388D-BBF3-4E8078AE4EAB}"/>
              </a:ext>
            </a:extLst>
          </p:cNvPr>
          <p:cNvSpPr>
            <a:spLocks noGrp="1"/>
          </p:cNvSpPr>
          <p:nvPr>
            <p:ph type="subTitle" idx="1"/>
          </p:nvPr>
        </p:nvSpPr>
        <p:spPr>
          <a:xfrm>
            <a:off x="1855304" y="2981738"/>
            <a:ext cx="8736496" cy="1563757"/>
          </a:xfrm>
        </p:spPr>
        <p:txBody>
          <a:bodyPr>
            <a:normAutofit lnSpcReduction="10000"/>
          </a:bodyPr>
          <a:lstStyle/>
          <a:p>
            <a:pPr marL="0" indent="0">
              <a:buNone/>
            </a:pPr>
            <a:r>
              <a:rPr lang="sv-SE" b="1"/>
              <a:t>Modellprojektet 2015–2018</a:t>
            </a:r>
          </a:p>
          <a:p>
            <a:pPr marL="0" indent="0">
              <a:buNone/>
            </a:pPr>
            <a:r>
              <a:rPr lang="sv-SE" b="0" i="0">
                <a:effectLst/>
              </a:rPr>
              <a:t>”Modeller för livslång, individanpassad rehabilitering, </a:t>
            </a:r>
            <a:br>
              <a:rPr lang="sv-SE" b="0" i="0">
                <a:effectLst/>
              </a:rPr>
            </a:br>
            <a:r>
              <a:rPr lang="sv-SE" b="0" i="0">
                <a:effectLst/>
              </a:rPr>
              <a:t>stöd och service till personer med traumatisk hjärnskada”</a:t>
            </a:r>
            <a:endParaRPr lang="sv-SE"/>
          </a:p>
          <a:p>
            <a:pPr marL="0" indent="0">
              <a:buNone/>
            </a:pPr>
            <a:r>
              <a:rPr lang="sv-SE"/>
              <a:t>Modellprojektet – </a:t>
            </a:r>
            <a:r>
              <a:rPr lang="sv-SE">
                <a:hlinkClick r:id="rId3"/>
              </a:rPr>
              <a:t>www.levamedtraumatiskhjarnskada.se</a:t>
            </a:r>
            <a:endParaRPr lang="sv-SE"/>
          </a:p>
          <a:p>
            <a:endParaRPr lang="sv-SE"/>
          </a:p>
        </p:txBody>
      </p:sp>
      <p:sp>
        <p:nvSpPr>
          <p:cNvPr id="4" name="Rektangel 3">
            <a:extLst>
              <a:ext uri="{FF2B5EF4-FFF2-40B4-BE49-F238E27FC236}">
                <a16:creationId xmlns:a16="http://schemas.microsoft.com/office/drawing/2014/main" id="{FF289D60-95ED-10B8-D41C-1E0D7AED19A2}"/>
              </a:ext>
            </a:extLst>
          </p:cNvPr>
          <p:cNvSpPr/>
          <p:nvPr/>
        </p:nvSpPr>
        <p:spPr>
          <a:xfrm>
            <a:off x="4114800" y="5933440"/>
            <a:ext cx="2763520" cy="6705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pic>
        <p:nvPicPr>
          <p:cNvPr id="5" name="Bildobjekt 4" descr="En bild som visar Teckensnitt, logotyp, Grafik, grön">
            <a:extLst>
              <a:ext uri="{FF2B5EF4-FFF2-40B4-BE49-F238E27FC236}">
                <a16:creationId xmlns:a16="http://schemas.microsoft.com/office/drawing/2014/main" id="{57340612-7048-E6F6-5291-F73EC92DB2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5976127"/>
            <a:ext cx="2311400" cy="627873"/>
          </a:xfrm>
          <a:prstGeom prst="rect">
            <a:avLst/>
          </a:prstGeom>
        </p:spPr>
      </p:pic>
    </p:spTree>
    <p:extLst>
      <p:ext uri="{BB962C8B-B14F-4D97-AF65-F5344CB8AC3E}">
        <p14:creationId xmlns:p14="http://schemas.microsoft.com/office/powerpoint/2010/main" val="1147724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8FDDA-9607-7011-A26A-4AFA112B52E0}"/>
              </a:ext>
            </a:extLst>
          </p:cNvPr>
          <p:cNvSpPr>
            <a:spLocks noGrp="1"/>
          </p:cNvSpPr>
          <p:nvPr>
            <p:ph type="ctrTitle"/>
          </p:nvPr>
        </p:nvSpPr>
        <p:spPr>
          <a:xfrm>
            <a:off x="1701800" y="1183986"/>
            <a:ext cx="9144000" cy="1419514"/>
          </a:xfrm>
        </p:spPr>
        <p:txBody>
          <a:bodyPr/>
          <a:lstStyle/>
          <a:p>
            <a:r>
              <a:rPr lang="sv-SE"/>
              <a:t>Modellprojektet - förslag</a:t>
            </a:r>
          </a:p>
        </p:txBody>
      </p:sp>
      <p:sp>
        <p:nvSpPr>
          <p:cNvPr id="3" name="Underrubrik 2">
            <a:extLst>
              <a:ext uri="{FF2B5EF4-FFF2-40B4-BE49-F238E27FC236}">
                <a16:creationId xmlns:a16="http://schemas.microsoft.com/office/drawing/2014/main" id="{5BE07004-6F0C-9905-948A-99EAE00C8ABB}"/>
              </a:ext>
            </a:extLst>
          </p:cNvPr>
          <p:cNvSpPr>
            <a:spLocks noGrp="1"/>
          </p:cNvSpPr>
          <p:nvPr>
            <p:ph type="subTitle" idx="1"/>
          </p:nvPr>
        </p:nvSpPr>
        <p:spPr>
          <a:xfrm>
            <a:off x="1701800" y="2796672"/>
            <a:ext cx="9144000" cy="1655762"/>
          </a:xfrm>
        </p:spPr>
        <p:txBody>
          <a:bodyPr/>
          <a:lstStyle/>
          <a:p>
            <a:pPr marL="342900" indent="-342900" algn="l">
              <a:buFont typeface="Arial" panose="020B0604020202020204" pitchFamily="34" charset="0"/>
              <a:buChar char="•"/>
            </a:pPr>
            <a:r>
              <a:rPr lang="sv-SE"/>
              <a:t>Nationella riktlinjer för traumatisk hjärnskada (finns för stroke)</a:t>
            </a:r>
          </a:p>
          <a:p>
            <a:pPr marL="342900" indent="-342900" algn="l">
              <a:buFont typeface="Arial" panose="020B0604020202020204" pitchFamily="34" charset="0"/>
              <a:buChar char="•"/>
            </a:pPr>
            <a:r>
              <a:rPr lang="sv-SE"/>
              <a:t>En samordnande funktion, hjärnskadekoordinator, i alla regioner</a:t>
            </a:r>
          </a:p>
          <a:p>
            <a:pPr marL="342900" indent="-342900" algn="l">
              <a:buFont typeface="Arial" panose="020B0604020202020204" pitchFamily="34" charset="0"/>
              <a:buChar char="•"/>
            </a:pPr>
            <a:r>
              <a:rPr lang="sv-SE"/>
              <a:t>Nationellt kompetenscentrum förvärvad hjärnskada</a:t>
            </a:r>
          </a:p>
        </p:txBody>
      </p:sp>
      <p:sp>
        <p:nvSpPr>
          <p:cNvPr id="4" name="Rektangel 3">
            <a:extLst>
              <a:ext uri="{FF2B5EF4-FFF2-40B4-BE49-F238E27FC236}">
                <a16:creationId xmlns:a16="http://schemas.microsoft.com/office/drawing/2014/main" id="{35FE01A1-DA92-7B89-E3E4-90F668985838}"/>
              </a:ext>
            </a:extLst>
          </p:cNvPr>
          <p:cNvSpPr/>
          <p:nvPr/>
        </p:nvSpPr>
        <p:spPr>
          <a:xfrm>
            <a:off x="4114800" y="5933440"/>
            <a:ext cx="2763520" cy="6705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pic>
        <p:nvPicPr>
          <p:cNvPr id="5" name="Bildobjekt 4" descr="En bild som visar Teckensnitt, logotyp, Grafik, grön">
            <a:extLst>
              <a:ext uri="{FF2B5EF4-FFF2-40B4-BE49-F238E27FC236}">
                <a16:creationId xmlns:a16="http://schemas.microsoft.com/office/drawing/2014/main" id="{6A2DD68D-49AD-7093-CBC7-DAF2DC8462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5976127"/>
            <a:ext cx="2311400" cy="627873"/>
          </a:xfrm>
          <a:prstGeom prst="rect">
            <a:avLst/>
          </a:prstGeom>
        </p:spPr>
      </p:pic>
    </p:spTree>
    <p:extLst>
      <p:ext uri="{BB962C8B-B14F-4D97-AF65-F5344CB8AC3E}">
        <p14:creationId xmlns:p14="http://schemas.microsoft.com/office/powerpoint/2010/main" val="709227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0A80BB-6A4B-FCE1-0A15-D7CD39DA9EA8}"/>
              </a:ext>
            </a:extLst>
          </p:cNvPr>
          <p:cNvSpPr>
            <a:spLocks noGrp="1"/>
          </p:cNvSpPr>
          <p:nvPr>
            <p:ph type="ctrTitle"/>
          </p:nvPr>
        </p:nvSpPr>
        <p:spPr>
          <a:xfrm>
            <a:off x="1724959" y="1030288"/>
            <a:ext cx="9144000" cy="1655762"/>
          </a:xfrm>
        </p:spPr>
        <p:txBody>
          <a:bodyPr>
            <a:normAutofit/>
          </a:bodyPr>
          <a:lstStyle/>
          <a:p>
            <a:r>
              <a:rPr lang="sv-SE"/>
              <a:t>Vårt projekt</a:t>
            </a:r>
          </a:p>
        </p:txBody>
      </p:sp>
      <p:sp>
        <p:nvSpPr>
          <p:cNvPr id="3" name="Underrubrik 2">
            <a:extLst>
              <a:ext uri="{FF2B5EF4-FFF2-40B4-BE49-F238E27FC236}">
                <a16:creationId xmlns:a16="http://schemas.microsoft.com/office/drawing/2014/main" id="{67FF917E-8DD2-74AD-B581-EC33E65CF00D}"/>
              </a:ext>
            </a:extLst>
          </p:cNvPr>
          <p:cNvSpPr>
            <a:spLocks noGrp="1"/>
          </p:cNvSpPr>
          <p:nvPr>
            <p:ph type="subTitle" idx="1"/>
          </p:nvPr>
        </p:nvSpPr>
        <p:spPr>
          <a:xfrm>
            <a:off x="1724959" y="2886824"/>
            <a:ext cx="9144000" cy="1655762"/>
          </a:xfrm>
        </p:spPr>
        <p:txBody>
          <a:bodyPr>
            <a:normAutofit/>
          </a:bodyPr>
          <a:lstStyle/>
          <a:p>
            <a:pPr marL="342900" indent="-342900" algn="l">
              <a:buFont typeface="Arial" panose="020B0604020202020204" pitchFamily="34" charset="0"/>
              <a:buChar char="•"/>
            </a:pPr>
            <a:r>
              <a:rPr lang="sv-SE" dirty="0"/>
              <a:t>Finansieras av Allmänna arvsfonden.</a:t>
            </a:r>
          </a:p>
          <a:p>
            <a:pPr marL="342900" indent="-342900" algn="l">
              <a:buFont typeface="Arial" panose="020B0604020202020204" pitchFamily="34" charset="0"/>
              <a:buChar char="•"/>
            </a:pPr>
            <a:r>
              <a:rPr lang="sv-SE" dirty="0"/>
              <a:t>Pågår april 2022 till mars 2025.</a:t>
            </a:r>
          </a:p>
          <a:p>
            <a:pPr marL="342900" indent="-342900" algn="l">
              <a:buFont typeface="Arial" panose="020B0604020202020204" pitchFamily="34" charset="0"/>
              <a:buChar char="•"/>
            </a:pPr>
            <a:r>
              <a:rPr lang="sv-SE" dirty="0"/>
              <a:t>Projektägare är Hjärnskadeförbundet Hjärnkraft.</a:t>
            </a:r>
          </a:p>
          <a:p>
            <a:pPr marL="342900" indent="-342900" algn="l">
              <a:buFont typeface="Arial" panose="020B0604020202020204" pitchFamily="34" charset="0"/>
              <a:buChar char="•"/>
            </a:pPr>
            <a:endParaRPr lang="sv-SE" dirty="0"/>
          </a:p>
          <a:p>
            <a:endParaRPr lang="sv-SE" dirty="0"/>
          </a:p>
          <a:p>
            <a:endParaRPr lang="sv-SE" dirty="0"/>
          </a:p>
        </p:txBody>
      </p:sp>
      <p:sp>
        <p:nvSpPr>
          <p:cNvPr id="4" name="Rektangel 3">
            <a:extLst>
              <a:ext uri="{FF2B5EF4-FFF2-40B4-BE49-F238E27FC236}">
                <a16:creationId xmlns:a16="http://schemas.microsoft.com/office/drawing/2014/main" id="{F22EF3B7-8D31-FB62-822D-5452C2EF9F8C}"/>
              </a:ext>
            </a:extLst>
          </p:cNvPr>
          <p:cNvSpPr/>
          <p:nvPr/>
        </p:nvSpPr>
        <p:spPr>
          <a:xfrm>
            <a:off x="4114800" y="5933440"/>
            <a:ext cx="2763520" cy="6705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pic>
        <p:nvPicPr>
          <p:cNvPr id="5" name="Bildobjekt 4" descr="En bild som visar Teckensnitt, logotyp, Grafik, grön">
            <a:extLst>
              <a:ext uri="{FF2B5EF4-FFF2-40B4-BE49-F238E27FC236}">
                <a16:creationId xmlns:a16="http://schemas.microsoft.com/office/drawing/2014/main" id="{72D73314-2189-6793-625D-C9B8067ECD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5976127"/>
            <a:ext cx="2311400" cy="627873"/>
          </a:xfrm>
          <a:prstGeom prst="rect">
            <a:avLst/>
          </a:prstGeom>
        </p:spPr>
      </p:pic>
    </p:spTree>
    <p:extLst>
      <p:ext uri="{BB962C8B-B14F-4D97-AF65-F5344CB8AC3E}">
        <p14:creationId xmlns:p14="http://schemas.microsoft.com/office/powerpoint/2010/main" val="637014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5B1BDF-C2DE-07D3-29BE-BAD3F2ED9941}"/>
              </a:ext>
            </a:extLst>
          </p:cNvPr>
          <p:cNvSpPr>
            <a:spLocks noGrp="1"/>
          </p:cNvSpPr>
          <p:nvPr>
            <p:ph type="ctrTitle"/>
          </p:nvPr>
        </p:nvSpPr>
        <p:spPr>
          <a:xfrm>
            <a:off x="1717847" y="1764693"/>
            <a:ext cx="9144000" cy="765175"/>
          </a:xfrm>
        </p:spPr>
        <p:txBody>
          <a:bodyPr anchor="t">
            <a:noAutofit/>
          </a:bodyPr>
          <a:lstStyle/>
          <a:p>
            <a:r>
              <a:rPr lang="sv-SE"/>
              <a:t>Mål</a:t>
            </a:r>
          </a:p>
        </p:txBody>
      </p:sp>
      <p:sp>
        <p:nvSpPr>
          <p:cNvPr id="3" name="Underrubrik 2">
            <a:extLst>
              <a:ext uri="{FF2B5EF4-FFF2-40B4-BE49-F238E27FC236}">
                <a16:creationId xmlns:a16="http://schemas.microsoft.com/office/drawing/2014/main" id="{D7A84B7C-3010-062D-1E37-9FD84F0C553C}"/>
              </a:ext>
            </a:extLst>
          </p:cNvPr>
          <p:cNvSpPr>
            <a:spLocks noGrp="1"/>
          </p:cNvSpPr>
          <p:nvPr>
            <p:ph type="subTitle" idx="1"/>
          </p:nvPr>
        </p:nvSpPr>
        <p:spPr>
          <a:xfrm>
            <a:off x="1717847" y="3009900"/>
            <a:ext cx="9144000" cy="2044191"/>
          </a:xfrm>
        </p:spPr>
        <p:txBody>
          <a:bodyPr>
            <a:noAutofit/>
          </a:bodyPr>
          <a:lstStyle/>
          <a:p>
            <a:pPr marL="0" indent="0">
              <a:buNone/>
            </a:pPr>
            <a:r>
              <a:rPr lang="sv-SE" dirty="0"/>
              <a:t>Samla all information om förvärvad hjärnskada på </a:t>
            </a:r>
            <a:r>
              <a:rPr lang="sv-SE" b="1" dirty="0"/>
              <a:t>ett</a:t>
            </a:r>
            <a:r>
              <a:rPr lang="sv-SE" dirty="0"/>
              <a:t> ställe.</a:t>
            </a:r>
          </a:p>
          <a:p>
            <a:pPr marL="0" indent="0">
              <a:buNone/>
            </a:pPr>
            <a:r>
              <a:rPr lang="sv-SE" dirty="0"/>
              <a:t>Öka kunskapen om </a:t>
            </a:r>
          </a:p>
          <a:p>
            <a:pPr marL="0" indent="0">
              <a:buNone/>
            </a:pPr>
            <a:r>
              <a:rPr lang="sv-SE" dirty="0"/>
              <a:t>Förståelsen för</a:t>
            </a:r>
          </a:p>
          <a:p>
            <a:pPr marL="0" indent="0">
              <a:buNone/>
            </a:pPr>
            <a:r>
              <a:rPr lang="sv-SE" dirty="0"/>
              <a:t>Att leva med en förvärvad hjärnskada</a:t>
            </a:r>
          </a:p>
        </p:txBody>
      </p:sp>
      <p:sp>
        <p:nvSpPr>
          <p:cNvPr id="4" name="Rektangel 3">
            <a:extLst>
              <a:ext uri="{FF2B5EF4-FFF2-40B4-BE49-F238E27FC236}">
                <a16:creationId xmlns:a16="http://schemas.microsoft.com/office/drawing/2014/main" id="{113D40B9-DDC3-373D-EEFB-80DA374AF094}"/>
              </a:ext>
            </a:extLst>
          </p:cNvPr>
          <p:cNvSpPr/>
          <p:nvPr/>
        </p:nvSpPr>
        <p:spPr>
          <a:xfrm>
            <a:off x="4114800" y="5933440"/>
            <a:ext cx="2763520" cy="6705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pic>
        <p:nvPicPr>
          <p:cNvPr id="5" name="Bildobjekt 4" descr="En bild som visar Teckensnitt, logotyp, Grafik, grön">
            <a:extLst>
              <a:ext uri="{FF2B5EF4-FFF2-40B4-BE49-F238E27FC236}">
                <a16:creationId xmlns:a16="http://schemas.microsoft.com/office/drawing/2014/main" id="{D10BFCCF-28EF-B36C-BB1A-D4439825E6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5976127"/>
            <a:ext cx="2311400" cy="627873"/>
          </a:xfrm>
          <a:prstGeom prst="rect">
            <a:avLst/>
          </a:prstGeom>
        </p:spPr>
      </p:pic>
    </p:spTree>
    <p:extLst>
      <p:ext uri="{BB962C8B-B14F-4D97-AF65-F5344CB8AC3E}">
        <p14:creationId xmlns:p14="http://schemas.microsoft.com/office/powerpoint/2010/main" val="1982781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A437B2-C614-6F95-BF03-8A635B85FB54}"/>
              </a:ext>
            </a:extLst>
          </p:cNvPr>
          <p:cNvSpPr>
            <a:spLocks noGrp="1"/>
          </p:cNvSpPr>
          <p:nvPr>
            <p:ph type="ctrTitle"/>
          </p:nvPr>
        </p:nvSpPr>
        <p:spPr>
          <a:xfrm>
            <a:off x="1722348" y="1640269"/>
            <a:ext cx="9144000" cy="954532"/>
          </a:xfrm>
        </p:spPr>
        <p:txBody>
          <a:bodyPr/>
          <a:lstStyle/>
          <a:p>
            <a:r>
              <a:rPr lang="sv-SE"/>
              <a:t>Målgrupper</a:t>
            </a:r>
          </a:p>
        </p:txBody>
      </p:sp>
      <p:sp>
        <p:nvSpPr>
          <p:cNvPr id="3" name="Underrubrik 2">
            <a:extLst>
              <a:ext uri="{FF2B5EF4-FFF2-40B4-BE49-F238E27FC236}">
                <a16:creationId xmlns:a16="http://schemas.microsoft.com/office/drawing/2014/main" id="{84960B95-9ECB-3E52-BBD7-DB77BE7224B0}"/>
              </a:ext>
            </a:extLst>
          </p:cNvPr>
          <p:cNvSpPr>
            <a:spLocks noGrp="1"/>
          </p:cNvSpPr>
          <p:nvPr>
            <p:ph type="subTitle" idx="1"/>
          </p:nvPr>
        </p:nvSpPr>
        <p:spPr>
          <a:xfrm>
            <a:off x="1722348" y="2806421"/>
            <a:ext cx="7759700" cy="3381904"/>
          </a:xfrm>
        </p:spPr>
        <p:txBody>
          <a:bodyPr>
            <a:noAutofit/>
          </a:bodyPr>
          <a:lstStyle/>
          <a:p>
            <a:pPr marL="342900" indent="-342900" algn="l">
              <a:lnSpc>
                <a:spcPct val="100000"/>
              </a:lnSpc>
              <a:spcBef>
                <a:spcPts val="600"/>
              </a:spcBef>
              <a:buFont typeface="Arial" panose="020B0604020202020204" pitchFamily="34" charset="0"/>
              <a:buChar char="•"/>
            </a:pPr>
            <a:r>
              <a:rPr lang="sv-SE"/>
              <a:t>Personer med förvärvad hjärnskada och närstående</a:t>
            </a:r>
          </a:p>
          <a:p>
            <a:pPr marL="342900" indent="-342900" algn="l">
              <a:lnSpc>
                <a:spcPct val="100000"/>
              </a:lnSpc>
              <a:spcBef>
                <a:spcPts val="600"/>
              </a:spcBef>
              <a:buFont typeface="Arial" panose="020B0604020202020204" pitchFamily="34" charset="0"/>
              <a:buChar char="•"/>
            </a:pPr>
            <a:r>
              <a:rPr lang="sv-SE"/>
              <a:t>Vårdpersonal</a:t>
            </a:r>
          </a:p>
          <a:p>
            <a:pPr marL="342900" indent="-342900" algn="l">
              <a:lnSpc>
                <a:spcPct val="100000"/>
              </a:lnSpc>
              <a:spcBef>
                <a:spcPts val="600"/>
              </a:spcBef>
              <a:buFont typeface="Arial" panose="020B0604020202020204" pitchFamily="34" charset="0"/>
              <a:buChar char="•"/>
            </a:pPr>
            <a:r>
              <a:rPr lang="sv-SE"/>
              <a:t>Skolpersonal</a:t>
            </a:r>
          </a:p>
          <a:p>
            <a:pPr marL="342900" indent="-342900" algn="l">
              <a:lnSpc>
                <a:spcPct val="100000"/>
              </a:lnSpc>
              <a:spcBef>
                <a:spcPts val="600"/>
              </a:spcBef>
              <a:buFont typeface="Arial" panose="020B0604020202020204" pitchFamily="34" charset="0"/>
              <a:buChar char="•"/>
            </a:pPr>
            <a:r>
              <a:rPr lang="sv-SE"/>
              <a:t>Arbetsgivare</a:t>
            </a:r>
          </a:p>
          <a:p>
            <a:pPr marL="342900" indent="-342900" algn="l">
              <a:lnSpc>
                <a:spcPct val="100000"/>
              </a:lnSpc>
              <a:spcBef>
                <a:spcPts val="600"/>
              </a:spcBef>
              <a:buFont typeface="Arial" panose="020B0604020202020204" pitchFamily="34" charset="0"/>
              <a:buChar char="•"/>
            </a:pPr>
            <a:r>
              <a:rPr lang="sv-SE"/>
              <a:t>Andra som kommer i kontakt med eller fattar beslut </a:t>
            </a:r>
            <a:br>
              <a:rPr lang="sv-SE"/>
            </a:br>
            <a:r>
              <a:rPr lang="sv-SE"/>
              <a:t>om personer med förvärvad hjärnskada</a:t>
            </a:r>
          </a:p>
          <a:p>
            <a:endParaRPr lang="sv-SE"/>
          </a:p>
          <a:p>
            <a:endParaRPr lang="sv-SE"/>
          </a:p>
        </p:txBody>
      </p:sp>
      <p:sp>
        <p:nvSpPr>
          <p:cNvPr id="4" name="Rektangel 3">
            <a:extLst>
              <a:ext uri="{FF2B5EF4-FFF2-40B4-BE49-F238E27FC236}">
                <a16:creationId xmlns:a16="http://schemas.microsoft.com/office/drawing/2014/main" id="{EC7EB14D-493B-972F-9B24-EA0C2AE9B6F4}"/>
              </a:ext>
            </a:extLst>
          </p:cNvPr>
          <p:cNvSpPr/>
          <p:nvPr/>
        </p:nvSpPr>
        <p:spPr>
          <a:xfrm>
            <a:off x="4114800" y="5933440"/>
            <a:ext cx="2763520" cy="6705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pic>
        <p:nvPicPr>
          <p:cNvPr id="5" name="Bildobjekt 4" descr="En bild som visar Teckensnitt, logotyp, Grafik, grön">
            <a:extLst>
              <a:ext uri="{FF2B5EF4-FFF2-40B4-BE49-F238E27FC236}">
                <a16:creationId xmlns:a16="http://schemas.microsoft.com/office/drawing/2014/main" id="{BCFF404F-C9D9-691E-C381-9EF822496A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5976127"/>
            <a:ext cx="2311400" cy="627873"/>
          </a:xfrm>
          <a:prstGeom prst="rect">
            <a:avLst/>
          </a:prstGeom>
        </p:spPr>
      </p:pic>
    </p:spTree>
    <p:extLst>
      <p:ext uri="{BB962C8B-B14F-4D97-AF65-F5344CB8AC3E}">
        <p14:creationId xmlns:p14="http://schemas.microsoft.com/office/powerpoint/2010/main" val="261769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Frihandsfigur: Form 9">
            <a:extLst>
              <a:ext uri="{FF2B5EF4-FFF2-40B4-BE49-F238E27FC236}">
                <a16:creationId xmlns:a16="http://schemas.microsoft.com/office/drawing/2014/main" id="{0734E5FB-79E7-905F-5F7E-0A5168F71D13}"/>
              </a:ext>
            </a:extLst>
          </p:cNvPr>
          <p:cNvSpPr/>
          <p:nvPr/>
        </p:nvSpPr>
        <p:spPr>
          <a:xfrm>
            <a:off x="6096000" y="2128519"/>
            <a:ext cx="2600961" cy="2600961"/>
          </a:xfrm>
          <a:custGeom>
            <a:avLst/>
            <a:gdLst>
              <a:gd name="connsiteX0" fmla="*/ 1589033 w 2123675"/>
              <a:gd name="connsiteY0" fmla="*/ 537873 h 2123675"/>
              <a:gd name="connsiteX1" fmla="*/ 1902347 w 2123675"/>
              <a:gd name="connsiteY1" fmla="*/ 443446 h 2123675"/>
              <a:gd name="connsiteX2" fmla="*/ 2017635 w 2123675"/>
              <a:gd name="connsiteY2" fmla="*/ 643130 h 2123675"/>
              <a:gd name="connsiteX3" fmla="*/ 1779202 w 2123675"/>
              <a:gd name="connsiteY3" fmla="*/ 867255 h 2123675"/>
              <a:gd name="connsiteX4" fmla="*/ 1779202 w 2123675"/>
              <a:gd name="connsiteY4" fmla="*/ 1256420 h 2123675"/>
              <a:gd name="connsiteX5" fmla="*/ 2017635 w 2123675"/>
              <a:gd name="connsiteY5" fmla="*/ 1480545 h 2123675"/>
              <a:gd name="connsiteX6" fmla="*/ 1902347 w 2123675"/>
              <a:gd name="connsiteY6" fmla="*/ 1680229 h 2123675"/>
              <a:gd name="connsiteX7" fmla="*/ 1589033 w 2123675"/>
              <a:gd name="connsiteY7" fmla="*/ 1585802 h 2123675"/>
              <a:gd name="connsiteX8" fmla="*/ 1252006 w 2123675"/>
              <a:gd name="connsiteY8" fmla="*/ 1780385 h 2123675"/>
              <a:gd name="connsiteX9" fmla="*/ 1177125 w 2123675"/>
              <a:gd name="connsiteY9" fmla="*/ 2098936 h 2123675"/>
              <a:gd name="connsiteX10" fmla="*/ 946550 w 2123675"/>
              <a:gd name="connsiteY10" fmla="*/ 2098936 h 2123675"/>
              <a:gd name="connsiteX11" fmla="*/ 871669 w 2123675"/>
              <a:gd name="connsiteY11" fmla="*/ 1780385 h 2123675"/>
              <a:gd name="connsiteX12" fmla="*/ 534642 w 2123675"/>
              <a:gd name="connsiteY12" fmla="*/ 1585802 h 2123675"/>
              <a:gd name="connsiteX13" fmla="*/ 221328 w 2123675"/>
              <a:gd name="connsiteY13" fmla="*/ 1680229 h 2123675"/>
              <a:gd name="connsiteX14" fmla="*/ 106040 w 2123675"/>
              <a:gd name="connsiteY14" fmla="*/ 1480545 h 2123675"/>
              <a:gd name="connsiteX15" fmla="*/ 344473 w 2123675"/>
              <a:gd name="connsiteY15" fmla="*/ 1256420 h 2123675"/>
              <a:gd name="connsiteX16" fmla="*/ 344473 w 2123675"/>
              <a:gd name="connsiteY16" fmla="*/ 867255 h 2123675"/>
              <a:gd name="connsiteX17" fmla="*/ 106040 w 2123675"/>
              <a:gd name="connsiteY17" fmla="*/ 643130 h 2123675"/>
              <a:gd name="connsiteX18" fmla="*/ 221328 w 2123675"/>
              <a:gd name="connsiteY18" fmla="*/ 443446 h 2123675"/>
              <a:gd name="connsiteX19" fmla="*/ 534642 w 2123675"/>
              <a:gd name="connsiteY19" fmla="*/ 537873 h 2123675"/>
              <a:gd name="connsiteX20" fmla="*/ 871669 w 2123675"/>
              <a:gd name="connsiteY20" fmla="*/ 343290 h 2123675"/>
              <a:gd name="connsiteX21" fmla="*/ 946550 w 2123675"/>
              <a:gd name="connsiteY21" fmla="*/ 24739 h 2123675"/>
              <a:gd name="connsiteX22" fmla="*/ 1177125 w 2123675"/>
              <a:gd name="connsiteY22" fmla="*/ 24739 h 2123675"/>
              <a:gd name="connsiteX23" fmla="*/ 1252006 w 2123675"/>
              <a:gd name="connsiteY23" fmla="*/ 343290 h 2123675"/>
              <a:gd name="connsiteX24" fmla="*/ 1589033 w 2123675"/>
              <a:gd name="connsiteY24" fmla="*/ 537873 h 2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23675" h="2123675">
                <a:moveTo>
                  <a:pt x="1366897" y="537190"/>
                </a:moveTo>
                <a:lnTo>
                  <a:pt x="1594045" y="396507"/>
                </a:lnTo>
                <a:lnTo>
                  <a:pt x="1727168" y="529630"/>
                </a:lnTo>
                <a:lnTo>
                  <a:pt x="1586485" y="756778"/>
                </a:lnTo>
                <a:cubicBezTo>
                  <a:pt x="1640670" y="849967"/>
                  <a:pt x="1669056" y="955907"/>
                  <a:pt x="1668725" y="1063703"/>
                </a:cubicBezTo>
                <a:lnTo>
                  <a:pt x="1904134" y="1190078"/>
                </a:lnTo>
                <a:lnTo>
                  <a:pt x="1855408" y="1371927"/>
                </a:lnTo>
                <a:lnTo>
                  <a:pt x="1588350" y="1363666"/>
                </a:lnTo>
                <a:cubicBezTo>
                  <a:pt x="1534739" y="1457186"/>
                  <a:pt x="1457186" y="1534739"/>
                  <a:pt x="1363666" y="1588351"/>
                </a:cubicBezTo>
                <a:lnTo>
                  <a:pt x="1371926" y="1855408"/>
                </a:lnTo>
                <a:lnTo>
                  <a:pt x="1190078" y="1904134"/>
                </a:lnTo>
                <a:lnTo>
                  <a:pt x="1063703" y="1668725"/>
                </a:lnTo>
                <a:cubicBezTo>
                  <a:pt x="955907" y="1669057"/>
                  <a:pt x="849967" y="1640670"/>
                  <a:pt x="756778" y="1586485"/>
                </a:cubicBezTo>
                <a:lnTo>
                  <a:pt x="529630" y="1727168"/>
                </a:lnTo>
                <a:lnTo>
                  <a:pt x="396507" y="1594045"/>
                </a:lnTo>
                <a:lnTo>
                  <a:pt x="537190" y="1366897"/>
                </a:lnTo>
                <a:cubicBezTo>
                  <a:pt x="483005" y="1273708"/>
                  <a:pt x="454619" y="1167768"/>
                  <a:pt x="454950" y="1059972"/>
                </a:cubicBezTo>
                <a:lnTo>
                  <a:pt x="219541" y="933597"/>
                </a:lnTo>
                <a:lnTo>
                  <a:pt x="268267" y="751748"/>
                </a:lnTo>
                <a:lnTo>
                  <a:pt x="535325" y="760009"/>
                </a:lnTo>
                <a:cubicBezTo>
                  <a:pt x="588936" y="666489"/>
                  <a:pt x="666489" y="588936"/>
                  <a:pt x="760009" y="535324"/>
                </a:cubicBezTo>
                <a:lnTo>
                  <a:pt x="751749" y="268267"/>
                </a:lnTo>
                <a:lnTo>
                  <a:pt x="933597" y="219541"/>
                </a:lnTo>
                <a:lnTo>
                  <a:pt x="1059972" y="454950"/>
                </a:lnTo>
                <a:cubicBezTo>
                  <a:pt x="1167768" y="454618"/>
                  <a:pt x="1273708" y="483005"/>
                  <a:pt x="1366897" y="537190"/>
                </a:cubicBezTo>
                <a:close/>
              </a:path>
            </a:pathLst>
          </a:custGeom>
          <a:solidFill>
            <a:srgbClr val="FBA94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0000" tIns="752687" rIns="576000" bIns="752688" numCol="1" spcCol="1270" anchor="ctr" anchorCtr="0">
            <a:noAutofit/>
          </a:bodyPr>
          <a:lstStyle/>
          <a:p>
            <a:pPr marL="0" lvl="0" indent="0" algn="ctr" defTabSz="1689100">
              <a:lnSpc>
                <a:spcPct val="90000"/>
              </a:lnSpc>
              <a:spcBef>
                <a:spcPct val="0"/>
              </a:spcBef>
              <a:spcAft>
                <a:spcPct val="35000"/>
              </a:spcAft>
              <a:buNone/>
            </a:pPr>
            <a:r>
              <a:rPr lang="sv-SE" sz="2000" b="1">
                <a:solidFill>
                  <a:schemeClr val="tx1"/>
                </a:solidFill>
              </a:rPr>
              <a:t>Samverkans-partner</a:t>
            </a:r>
            <a:endParaRPr lang="sv-SE" sz="2000" b="1" kern="1200">
              <a:solidFill>
                <a:schemeClr val="tx1"/>
              </a:solidFill>
            </a:endParaRPr>
          </a:p>
        </p:txBody>
      </p:sp>
      <p:sp>
        <p:nvSpPr>
          <p:cNvPr id="14" name="textruta 13">
            <a:extLst>
              <a:ext uri="{FF2B5EF4-FFF2-40B4-BE49-F238E27FC236}">
                <a16:creationId xmlns:a16="http://schemas.microsoft.com/office/drawing/2014/main" id="{9C72FD77-3430-CFE1-85E4-400D228A9B1A}"/>
              </a:ext>
            </a:extLst>
          </p:cNvPr>
          <p:cNvSpPr txBox="1"/>
          <p:nvPr/>
        </p:nvSpPr>
        <p:spPr>
          <a:xfrm>
            <a:off x="1768935" y="1355725"/>
            <a:ext cx="6018876" cy="4832092"/>
          </a:xfrm>
          <a:prstGeom prst="rect">
            <a:avLst/>
          </a:prstGeom>
          <a:noFill/>
        </p:spPr>
        <p:txBody>
          <a:bodyPr wrap="square" rtlCol="0">
            <a:spAutoFit/>
          </a:bodyPr>
          <a:lstStyle/>
          <a:p>
            <a:r>
              <a:rPr lang="sv-SE" sz="2400" b="1"/>
              <a:t>Samverkanspartner</a:t>
            </a:r>
          </a:p>
          <a:p>
            <a:pPr marL="342900" indent="-342900">
              <a:buFont typeface="Arial" panose="020B0604020202020204" pitchFamily="34" charset="0"/>
              <a:buChar char="•"/>
            </a:pPr>
            <a:r>
              <a:rPr lang="sv-SE" sz="2200"/>
              <a:t>Norrlands universitetssjukhus</a:t>
            </a:r>
          </a:p>
          <a:p>
            <a:pPr marL="342900" indent="-342900">
              <a:buFont typeface="Arial" panose="020B0604020202020204" pitchFamily="34" charset="0"/>
              <a:buChar char="•"/>
            </a:pPr>
            <a:r>
              <a:rPr lang="sv-SE" sz="2200"/>
              <a:t>Danderyds sjukhus AB</a:t>
            </a:r>
          </a:p>
          <a:p>
            <a:pPr marL="342900" indent="-342900">
              <a:buFont typeface="Arial" panose="020B0604020202020204" pitchFamily="34" charset="0"/>
              <a:buChar char="•"/>
            </a:pPr>
            <a:r>
              <a:rPr lang="sv-SE" sz="2200"/>
              <a:t>Sahlgrenska universitetssjukhuset</a:t>
            </a:r>
          </a:p>
          <a:p>
            <a:pPr marL="342900" indent="-342900">
              <a:buFont typeface="Arial" panose="020B0604020202020204" pitchFamily="34" charset="0"/>
              <a:buChar char="•"/>
            </a:pPr>
            <a:r>
              <a:rPr lang="sv-SE" sz="2200"/>
              <a:t>Skånes universitetssjukhus</a:t>
            </a:r>
          </a:p>
          <a:p>
            <a:pPr marL="342900" indent="-342900">
              <a:buFont typeface="Arial" panose="020B0604020202020204" pitchFamily="34" charset="0"/>
              <a:buChar char="•"/>
            </a:pPr>
            <a:r>
              <a:rPr lang="sv-SE" sz="2200"/>
              <a:t>Sveriges Arbetsterapeuter</a:t>
            </a:r>
          </a:p>
          <a:p>
            <a:pPr marL="342900" indent="-342900">
              <a:buFont typeface="Arial" panose="020B0604020202020204" pitchFamily="34" charset="0"/>
              <a:buChar char="•"/>
            </a:pPr>
            <a:r>
              <a:rPr lang="sv-SE" sz="2200"/>
              <a:t>Logopedförbundet</a:t>
            </a:r>
          </a:p>
          <a:p>
            <a:pPr marL="342900" indent="-342900">
              <a:buFont typeface="Arial" panose="020B0604020202020204" pitchFamily="34" charset="0"/>
              <a:buChar char="•"/>
            </a:pPr>
            <a:r>
              <a:rPr lang="sv-SE" sz="2200"/>
              <a:t>Fysioterapeuterna</a:t>
            </a:r>
          </a:p>
          <a:p>
            <a:pPr marL="342900" indent="-342900">
              <a:buFont typeface="Arial" panose="020B0604020202020204" pitchFamily="34" charset="0"/>
              <a:buChar char="•"/>
            </a:pPr>
            <a:r>
              <a:rPr lang="sv-SE" sz="2200" err="1"/>
              <a:t>Nytida</a:t>
            </a:r>
            <a:r>
              <a:rPr lang="sv-SE" sz="2200"/>
              <a:t> (f.d. Resursteamet)</a:t>
            </a:r>
          </a:p>
          <a:p>
            <a:pPr marL="342900" indent="-342900">
              <a:buFont typeface="Arial" panose="020B0604020202020204" pitchFamily="34" charset="0"/>
              <a:buChar char="•"/>
            </a:pPr>
            <a:r>
              <a:rPr lang="sv-SE" sz="2200"/>
              <a:t>Sveriges Neuropsykologers förening, SNPF</a:t>
            </a:r>
          </a:p>
          <a:p>
            <a:pPr marL="342900" indent="-342900">
              <a:buFont typeface="Arial" panose="020B0604020202020204" pitchFamily="34" charset="0"/>
              <a:buChar char="•"/>
            </a:pPr>
            <a:r>
              <a:rPr lang="sv-SE" sz="2200"/>
              <a:t>SVERE</a:t>
            </a:r>
          </a:p>
          <a:p>
            <a:pPr marL="342900" indent="-342900">
              <a:buFont typeface="Arial" panose="020B0604020202020204" pitchFamily="34" charset="0"/>
              <a:buChar char="•"/>
            </a:pPr>
            <a:r>
              <a:rPr lang="sv-SE" sz="2200"/>
              <a:t>MISA </a:t>
            </a:r>
          </a:p>
          <a:p>
            <a:pPr marL="342900" indent="-342900">
              <a:buFont typeface="Arial" panose="020B0604020202020204" pitchFamily="34" charset="0"/>
              <a:buChar char="•"/>
            </a:pPr>
            <a:r>
              <a:rPr lang="sv-SE" sz="2200">
                <a:solidFill>
                  <a:schemeClr val="tx1"/>
                </a:solidFill>
              </a:rPr>
              <a:t>Örebro universitet</a:t>
            </a:r>
          </a:p>
          <a:p>
            <a:pPr marL="342900" indent="-342900">
              <a:buFont typeface="Arial" panose="020B0604020202020204" pitchFamily="34" charset="0"/>
              <a:buChar char="•"/>
            </a:pPr>
            <a:endParaRPr lang="sv-SE" sz="2000"/>
          </a:p>
        </p:txBody>
      </p:sp>
      <p:sp>
        <p:nvSpPr>
          <p:cNvPr id="2" name="Rektangel 1">
            <a:extLst>
              <a:ext uri="{FF2B5EF4-FFF2-40B4-BE49-F238E27FC236}">
                <a16:creationId xmlns:a16="http://schemas.microsoft.com/office/drawing/2014/main" id="{0D240AFC-F3FB-BAC4-29FF-B7355BCE40F9}"/>
              </a:ext>
            </a:extLst>
          </p:cNvPr>
          <p:cNvSpPr/>
          <p:nvPr/>
        </p:nvSpPr>
        <p:spPr>
          <a:xfrm>
            <a:off x="4114800" y="5933440"/>
            <a:ext cx="2763520" cy="6705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pic>
        <p:nvPicPr>
          <p:cNvPr id="3" name="Bildobjekt 2" descr="En bild som visar Teckensnitt, logotyp, Grafik, grön">
            <a:extLst>
              <a:ext uri="{FF2B5EF4-FFF2-40B4-BE49-F238E27FC236}">
                <a16:creationId xmlns:a16="http://schemas.microsoft.com/office/drawing/2014/main" id="{91ECEE4F-EA2A-1128-0A1F-3BF0BFB076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5976127"/>
            <a:ext cx="2311400" cy="627873"/>
          </a:xfrm>
          <a:prstGeom prst="rect">
            <a:avLst/>
          </a:prstGeom>
        </p:spPr>
      </p:pic>
    </p:spTree>
    <p:extLst>
      <p:ext uri="{BB962C8B-B14F-4D97-AF65-F5344CB8AC3E}">
        <p14:creationId xmlns:p14="http://schemas.microsoft.com/office/powerpoint/2010/main" val="2631125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ihandsfigur: Form 3">
            <a:extLst>
              <a:ext uri="{FF2B5EF4-FFF2-40B4-BE49-F238E27FC236}">
                <a16:creationId xmlns:a16="http://schemas.microsoft.com/office/drawing/2014/main" id="{5C63B29F-5453-2B36-AFAA-A55D3B0D7849}"/>
              </a:ext>
            </a:extLst>
          </p:cNvPr>
          <p:cNvSpPr/>
          <p:nvPr/>
        </p:nvSpPr>
        <p:spPr>
          <a:xfrm>
            <a:off x="4649250" y="1549069"/>
            <a:ext cx="2600961" cy="2600961"/>
          </a:xfrm>
          <a:custGeom>
            <a:avLst/>
            <a:gdLst>
              <a:gd name="connsiteX0" fmla="*/ 1589033 w 2123675"/>
              <a:gd name="connsiteY0" fmla="*/ 537873 h 2123675"/>
              <a:gd name="connsiteX1" fmla="*/ 1902347 w 2123675"/>
              <a:gd name="connsiteY1" fmla="*/ 443446 h 2123675"/>
              <a:gd name="connsiteX2" fmla="*/ 2017635 w 2123675"/>
              <a:gd name="connsiteY2" fmla="*/ 643130 h 2123675"/>
              <a:gd name="connsiteX3" fmla="*/ 1779202 w 2123675"/>
              <a:gd name="connsiteY3" fmla="*/ 867255 h 2123675"/>
              <a:gd name="connsiteX4" fmla="*/ 1779202 w 2123675"/>
              <a:gd name="connsiteY4" fmla="*/ 1256420 h 2123675"/>
              <a:gd name="connsiteX5" fmla="*/ 2017635 w 2123675"/>
              <a:gd name="connsiteY5" fmla="*/ 1480545 h 2123675"/>
              <a:gd name="connsiteX6" fmla="*/ 1902347 w 2123675"/>
              <a:gd name="connsiteY6" fmla="*/ 1680229 h 2123675"/>
              <a:gd name="connsiteX7" fmla="*/ 1589033 w 2123675"/>
              <a:gd name="connsiteY7" fmla="*/ 1585802 h 2123675"/>
              <a:gd name="connsiteX8" fmla="*/ 1252006 w 2123675"/>
              <a:gd name="connsiteY8" fmla="*/ 1780385 h 2123675"/>
              <a:gd name="connsiteX9" fmla="*/ 1177125 w 2123675"/>
              <a:gd name="connsiteY9" fmla="*/ 2098936 h 2123675"/>
              <a:gd name="connsiteX10" fmla="*/ 946550 w 2123675"/>
              <a:gd name="connsiteY10" fmla="*/ 2098936 h 2123675"/>
              <a:gd name="connsiteX11" fmla="*/ 871669 w 2123675"/>
              <a:gd name="connsiteY11" fmla="*/ 1780385 h 2123675"/>
              <a:gd name="connsiteX12" fmla="*/ 534642 w 2123675"/>
              <a:gd name="connsiteY12" fmla="*/ 1585802 h 2123675"/>
              <a:gd name="connsiteX13" fmla="*/ 221328 w 2123675"/>
              <a:gd name="connsiteY13" fmla="*/ 1680229 h 2123675"/>
              <a:gd name="connsiteX14" fmla="*/ 106040 w 2123675"/>
              <a:gd name="connsiteY14" fmla="*/ 1480545 h 2123675"/>
              <a:gd name="connsiteX15" fmla="*/ 344473 w 2123675"/>
              <a:gd name="connsiteY15" fmla="*/ 1256420 h 2123675"/>
              <a:gd name="connsiteX16" fmla="*/ 344473 w 2123675"/>
              <a:gd name="connsiteY16" fmla="*/ 867255 h 2123675"/>
              <a:gd name="connsiteX17" fmla="*/ 106040 w 2123675"/>
              <a:gd name="connsiteY17" fmla="*/ 643130 h 2123675"/>
              <a:gd name="connsiteX18" fmla="*/ 221328 w 2123675"/>
              <a:gd name="connsiteY18" fmla="*/ 443446 h 2123675"/>
              <a:gd name="connsiteX19" fmla="*/ 534642 w 2123675"/>
              <a:gd name="connsiteY19" fmla="*/ 537873 h 2123675"/>
              <a:gd name="connsiteX20" fmla="*/ 871669 w 2123675"/>
              <a:gd name="connsiteY20" fmla="*/ 343290 h 2123675"/>
              <a:gd name="connsiteX21" fmla="*/ 946550 w 2123675"/>
              <a:gd name="connsiteY21" fmla="*/ 24739 h 2123675"/>
              <a:gd name="connsiteX22" fmla="*/ 1177125 w 2123675"/>
              <a:gd name="connsiteY22" fmla="*/ 24739 h 2123675"/>
              <a:gd name="connsiteX23" fmla="*/ 1252006 w 2123675"/>
              <a:gd name="connsiteY23" fmla="*/ 343290 h 2123675"/>
              <a:gd name="connsiteX24" fmla="*/ 1589033 w 2123675"/>
              <a:gd name="connsiteY24" fmla="*/ 537873 h 2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23675" h="2123675">
                <a:moveTo>
                  <a:pt x="1366897" y="537190"/>
                </a:moveTo>
                <a:lnTo>
                  <a:pt x="1594045" y="396507"/>
                </a:lnTo>
                <a:lnTo>
                  <a:pt x="1727168" y="529630"/>
                </a:lnTo>
                <a:lnTo>
                  <a:pt x="1586485" y="756778"/>
                </a:lnTo>
                <a:cubicBezTo>
                  <a:pt x="1640670" y="849967"/>
                  <a:pt x="1669056" y="955907"/>
                  <a:pt x="1668725" y="1063703"/>
                </a:cubicBezTo>
                <a:lnTo>
                  <a:pt x="1904134" y="1190078"/>
                </a:lnTo>
                <a:lnTo>
                  <a:pt x="1855408" y="1371927"/>
                </a:lnTo>
                <a:lnTo>
                  <a:pt x="1588350" y="1363666"/>
                </a:lnTo>
                <a:cubicBezTo>
                  <a:pt x="1534739" y="1457186"/>
                  <a:pt x="1457186" y="1534739"/>
                  <a:pt x="1363666" y="1588351"/>
                </a:cubicBezTo>
                <a:lnTo>
                  <a:pt x="1371926" y="1855408"/>
                </a:lnTo>
                <a:lnTo>
                  <a:pt x="1190078" y="1904134"/>
                </a:lnTo>
                <a:lnTo>
                  <a:pt x="1063703" y="1668725"/>
                </a:lnTo>
                <a:cubicBezTo>
                  <a:pt x="955907" y="1669057"/>
                  <a:pt x="849967" y="1640670"/>
                  <a:pt x="756778" y="1586485"/>
                </a:cubicBezTo>
                <a:lnTo>
                  <a:pt x="529630" y="1727168"/>
                </a:lnTo>
                <a:lnTo>
                  <a:pt x="396507" y="1594045"/>
                </a:lnTo>
                <a:lnTo>
                  <a:pt x="537190" y="1366897"/>
                </a:lnTo>
                <a:cubicBezTo>
                  <a:pt x="483005" y="1273708"/>
                  <a:pt x="454619" y="1167768"/>
                  <a:pt x="454950" y="1059972"/>
                </a:cubicBezTo>
                <a:lnTo>
                  <a:pt x="219541" y="933597"/>
                </a:lnTo>
                <a:lnTo>
                  <a:pt x="268267" y="751748"/>
                </a:lnTo>
                <a:lnTo>
                  <a:pt x="535325" y="760009"/>
                </a:lnTo>
                <a:cubicBezTo>
                  <a:pt x="588936" y="666489"/>
                  <a:pt x="666489" y="588936"/>
                  <a:pt x="760009" y="535324"/>
                </a:cubicBezTo>
                <a:lnTo>
                  <a:pt x="751749" y="268267"/>
                </a:lnTo>
                <a:lnTo>
                  <a:pt x="933597" y="219541"/>
                </a:lnTo>
                <a:lnTo>
                  <a:pt x="1059972" y="454950"/>
                </a:lnTo>
                <a:cubicBezTo>
                  <a:pt x="1167768" y="454618"/>
                  <a:pt x="1273708" y="483005"/>
                  <a:pt x="1366897" y="537190"/>
                </a:cubicBezTo>
                <a:close/>
              </a:path>
            </a:pathLst>
          </a:custGeom>
          <a:solidFill>
            <a:srgbClr val="FBA94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52687" tIns="752687" rIns="752688" bIns="752688" numCol="1" spcCol="1270" anchor="ctr" anchorCtr="0">
            <a:noAutofit/>
          </a:bodyPr>
          <a:lstStyle/>
          <a:p>
            <a:pPr marL="0" lvl="0" indent="0" algn="ctr" defTabSz="1689100">
              <a:lnSpc>
                <a:spcPct val="90000"/>
              </a:lnSpc>
              <a:spcBef>
                <a:spcPct val="0"/>
              </a:spcBef>
              <a:spcAft>
                <a:spcPct val="35000"/>
              </a:spcAft>
              <a:buNone/>
            </a:pPr>
            <a:r>
              <a:rPr lang="sv-SE" sz="1900" b="1">
                <a:solidFill>
                  <a:schemeClr val="tx1"/>
                </a:solidFill>
              </a:rPr>
              <a:t>Referens-grupp egen erfarenhet</a:t>
            </a:r>
            <a:endParaRPr lang="sv-SE" sz="1900" b="1" kern="1200">
              <a:solidFill>
                <a:schemeClr val="tx1"/>
              </a:solidFill>
            </a:endParaRPr>
          </a:p>
        </p:txBody>
      </p:sp>
      <p:sp>
        <p:nvSpPr>
          <p:cNvPr id="5" name="Frihandsfigur: Form 4">
            <a:extLst>
              <a:ext uri="{FF2B5EF4-FFF2-40B4-BE49-F238E27FC236}">
                <a16:creationId xmlns:a16="http://schemas.microsoft.com/office/drawing/2014/main" id="{9A85F58D-D989-7192-F443-11EF5EA958C0}"/>
              </a:ext>
            </a:extLst>
          </p:cNvPr>
          <p:cNvSpPr/>
          <p:nvPr/>
        </p:nvSpPr>
        <p:spPr>
          <a:xfrm>
            <a:off x="6124270" y="-20775"/>
            <a:ext cx="2600961" cy="2600961"/>
          </a:xfrm>
          <a:custGeom>
            <a:avLst/>
            <a:gdLst>
              <a:gd name="connsiteX0" fmla="*/ 1589033 w 2123675"/>
              <a:gd name="connsiteY0" fmla="*/ 537873 h 2123675"/>
              <a:gd name="connsiteX1" fmla="*/ 1902347 w 2123675"/>
              <a:gd name="connsiteY1" fmla="*/ 443446 h 2123675"/>
              <a:gd name="connsiteX2" fmla="*/ 2017635 w 2123675"/>
              <a:gd name="connsiteY2" fmla="*/ 643130 h 2123675"/>
              <a:gd name="connsiteX3" fmla="*/ 1779202 w 2123675"/>
              <a:gd name="connsiteY3" fmla="*/ 867255 h 2123675"/>
              <a:gd name="connsiteX4" fmla="*/ 1779202 w 2123675"/>
              <a:gd name="connsiteY4" fmla="*/ 1256420 h 2123675"/>
              <a:gd name="connsiteX5" fmla="*/ 2017635 w 2123675"/>
              <a:gd name="connsiteY5" fmla="*/ 1480545 h 2123675"/>
              <a:gd name="connsiteX6" fmla="*/ 1902347 w 2123675"/>
              <a:gd name="connsiteY6" fmla="*/ 1680229 h 2123675"/>
              <a:gd name="connsiteX7" fmla="*/ 1589033 w 2123675"/>
              <a:gd name="connsiteY7" fmla="*/ 1585802 h 2123675"/>
              <a:gd name="connsiteX8" fmla="*/ 1252006 w 2123675"/>
              <a:gd name="connsiteY8" fmla="*/ 1780385 h 2123675"/>
              <a:gd name="connsiteX9" fmla="*/ 1177125 w 2123675"/>
              <a:gd name="connsiteY9" fmla="*/ 2098936 h 2123675"/>
              <a:gd name="connsiteX10" fmla="*/ 946550 w 2123675"/>
              <a:gd name="connsiteY10" fmla="*/ 2098936 h 2123675"/>
              <a:gd name="connsiteX11" fmla="*/ 871669 w 2123675"/>
              <a:gd name="connsiteY11" fmla="*/ 1780385 h 2123675"/>
              <a:gd name="connsiteX12" fmla="*/ 534642 w 2123675"/>
              <a:gd name="connsiteY12" fmla="*/ 1585802 h 2123675"/>
              <a:gd name="connsiteX13" fmla="*/ 221328 w 2123675"/>
              <a:gd name="connsiteY13" fmla="*/ 1680229 h 2123675"/>
              <a:gd name="connsiteX14" fmla="*/ 106040 w 2123675"/>
              <a:gd name="connsiteY14" fmla="*/ 1480545 h 2123675"/>
              <a:gd name="connsiteX15" fmla="*/ 344473 w 2123675"/>
              <a:gd name="connsiteY15" fmla="*/ 1256420 h 2123675"/>
              <a:gd name="connsiteX16" fmla="*/ 344473 w 2123675"/>
              <a:gd name="connsiteY16" fmla="*/ 867255 h 2123675"/>
              <a:gd name="connsiteX17" fmla="*/ 106040 w 2123675"/>
              <a:gd name="connsiteY17" fmla="*/ 643130 h 2123675"/>
              <a:gd name="connsiteX18" fmla="*/ 221328 w 2123675"/>
              <a:gd name="connsiteY18" fmla="*/ 443446 h 2123675"/>
              <a:gd name="connsiteX19" fmla="*/ 534642 w 2123675"/>
              <a:gd name="connsiteY19" fmla="*/ 537873 h 2123675"/>
              <a:gd name="connsiteX20" fmla="*/ 871669 w 2123675"/>
              <a:gd name="connsiteY20" fmla="*/ 343290 h 2123675"/>
              <a:gd name="connsiteX21" fmla="*/ 946550 w 2123675"/>
              <a:gd name="connsiteY21" fmla="*/ 24739 h 2123675"/>
              <a:gd name="connsiteX22" fmla="*/ 1177125 w 2123675"/>
              <a:gd name="connsiteY22" fmla="*/ 24739 h 2123675"/>
              <a:gd name="connsiteX23" fmla="*/ 1252006 w 2123675"/>
              <a:gd name="connsiteY23" fmla="*/ 343290 h 2123675"/>
              <a:gd name="connsiteX24" fmla="*/ 1589033 w 2123675"/>
              <a:gd name="connsiteY24" fmla="*/ 537873 h 2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23675" h="2123675">
                <a:moveTo>
                  <a:pt x="1366897" y="537190"/>
                </a:moveTo>
                <a:lnTo>
                  <a:pt x="1594045" y="396507"/>
                </a:lnTo>
                <a:lnTo>
                  <a:pt x="1727168" y="529630"/>
                </a:lnTo>
                <a:lnTo>
                  <a:pt x="1586485" y="756778"/>
                </a:lnTo>
                <a:cubicBezTo>
                  <a:pt x="1640670" y="849967"/>
                  <a:pt x="1669056" y="955907"/>
                  <a:pt x="1668725" y="1063703"/>
                </a:cubicBezTo>
                <a:lnTo>
                  <a:pt x="1904134" y="1190078"/>
                </a:lnTo>
                <a:lnTo>
                  <a:pt x="1855408" y="1371927"/>
                </a:lnTo>
                <a:lnTo>
                  <a:pt x="1588350" y="1363666"/>
                </a:lnTo>
                <a:cubicBezTo>
                  <a:pt x="1534739" y="1457186"/>
                  <a:pt x="1457186" y="1534739"/>
                  <a:pt x="1363666" y="1588351"/>
                </a:cubicBezTo>
                <a:lnTo>
                  <a:pt x="1371926" y="1855408"/>
                </a:lnTo>
                <a:lnTo>
                  <a:pt x="1190078" y="1904134"/>
                </a:lnTo>
                <a:lnTo>
                  <a:pt x="1063703" y="1668725"/>
                </a:lnTo>
                <a:cubicBezTo>
                  <a:pt x="955907" y="1669057"/>
                  <a:pt x="849967" y="1640670"/>
                  <a:pt x="756778" y="1586485"/>
                </a:cubicBezTo>
                <a:lnTo>
                  <a:pt x="529630" y="1727168"/>
                </a:lnTo>
                <a:lnTo>
                  <a:pt x="396507" y="1594045"/>
                </a:lnTo>
                <a:lnTo>
                  <a:pt x="537190" y="1366897"/>
                </a:lnTo>
                <a:cubicBezTo>
                  <a:pt x="483005" y="1273708"/>
                  <a:pt x="454619" y="1167768"/>
                  <a:pt x="454950" y="1059972"/>
                </a:cubicBezTo>
                <a:lnTo>
                  <a:pt x="219541" y="933597"/>
                </a:lnTo>
                <a:lnTo>
                  <a:pt x="268267" y="751748"/>
                </a:lnTo>
                <a:lnTo>
                  <a:pt x="535325" y="760009"/>
                </a:lnTo>
                <a:cubicBezTo>
                  <a:pt x="588936" y="666489"/>
                  <a:pt x="666489" y="588936"/>
                  <a:pt x="760009" y="535324"/>
                </a:cubicBezTo>
                <a:lnTo>
                  <a:pt x="751749" y="268267"/>
                </a:lnTo>
                <a:lnTo>
                  <a:pt x="933597" y="219541"/>
                </a:lnTo>
                <a:lnTo>
                  <a:pt x="1059972" y="454950"/>
                </a:lnTo>
                <a:cubicBezTo>
                  <a:pt x="1167768" y="454618"/>
                  <a:pt x="1273708" y="483005"/>
                  <a:pt x="1366897" y="537190"/>
                </a:cubicBezTo>
                <a:close/>
              </a:path>
            </a:pathLst>
          </a:custGeom>
          <a:solidFill>
            <a:srgbClr val="FBA94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52687" tIns="752687" rIns="752688" bIns="752688" numCol="1" spcCol="1270" anchor="ctr" anchorCtr="0">
            <a:noAutofit/>
          </a:bodyPr>
          <a:lstStyle/>
          <a:p>
            <a:pPr marL="0" lvl="0" indent="0" algn="ctr" defTabSz="1689100">
              <a:lnSpc>
                <a:spcPct val="90000"/>
              </a:lnSpc>
              <a:spcBef>
                <a:spcPct val="0"/>
              </a:spcBef>
              <a:spcAft>
                <a:spcPct val="35000"/>
              </a:spcAft>
              <a:buNone/>
            </a:pPr>
            <a:r>
              <a:rPr lang="sv-SE" sz="2000" b="1" kern="1200">
                <a:solidFill>
                  <a:schemeClr val="tx1"/>
                </a:solidFill>
              </a:rPr>
              <a:t>Styrgrupp</a:t>
            </a:r>
          </a:p>
        </p:txBody>
      </p:sp>
      <p:sp>
        <p:nvSpPr>
          <p:cNvPr id="6" name="Frihandsfigur: Form 5">
            <a:extLst>
              <a:ext uri="{FF2B5EF4-FFF2-40B4-BE49-F238E27FC236}">
                <a16:creationId xmlns:a16="http://schemas.microsoft.com/office/drawing/2014/main" id="{F55C5D95-DBA2-26DD-9F0A-5EE4F800DC31}"/>
              </a:ext>
            </a:extLst>
          </p:cNvPr>
          <p:cNvSpPr/>
          <p:nvPr/>
        </p:nvSpPr>
        <p:spPr>
          <a:xfrm>
            <a:off x="5656872" y="3677545"/>
            <a:ext cx="2345688" cy="2134105"/>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67466" h="2167466">
                <a:moveTo>
                  <a:pt x="1621800" y="548964"/>
                </a:moveTo>
                <a:lnTo>
                  <a:pt x="1941574" y="452590"/>
                </a:lnTo>
                <a:lnTo>
                  <a:pt x="2059240" y="656392"/>
                </a:lnTo>
                <a:lnTo>
                  <a:pt x="1815890" y="885138"/>
                </a:lnTo>
                <a:cubicBezTo>
                  <a:pt x="1851165" y="1015185"/>
                  <a:pt x="1851165" y="1152281"/>
                  <a:pt x="1815890" y="1282328"/>
                </a:cubicBezTo>
                <a:lnTo>
                  <a:pt x="2059240" y="1511074"/>
                </a:lnTo>
                <a:lnTo>
                  <a:pt x="1941574" y="1714876"/>
                </a:lnTo>
                <a:lnTo>
                  <a:pt x="1621800" y="1618502"/>
                </a:lnTo>
                <a:cubicBezTo>
                  <a:pt x="1526813" y="1714075"/>
                  <a:pt x="1408085" y="1782623"/>
                  <a:pt x="1277823" y="1817097"/>
                </a:cubicBezTo>
                <a:lnTo>
                  <a:pt x="1201398" y="2142217"/>
                </a:lnTo>
                <a:lnTo>
                  <a:pt x="966068" y="2142217"/>
                </a:lnTo>
                <a:lnTo>
                  <a:pt x="889643" y="1817097"/>
                </a:lnTo>
                <a:cubicBezTo>
                  <a:pt x="759381" y="1782622"/>
                  <a:pt x="640653" y="1714074"/>
                  <a:pt x="545666" y="1618502"/>
                </a:cubicBezTo>
                <a:lnTo>
                  <a:pt x="225892" y="1714876"/>
                </a:lnTo>
                <a:lnTo>
                  <a:pt x="108226" y="1511074"/>
                </a:lnTo>
                <a:lnTo>
                  <a:pt x="351576" y="1282328"/>
                </a:lnTo>
                <a:cubicBezTo>
                  <a:pt x="316301" y="1152281"/>
                  <a:pt x="316301" y="1015185"/>
                  <a:pt x="351576" y="885138"/>
                </a:cubicBezTo>
                <a:lnTo>
                  <a:pt x="108226" y="656392"/>
                </a:lnTo>
                <a:lnTo>
                  <a:pt x="225892" y="452590"/>
                </a:lnTo>
                <a:lnTo>
                  <a:pt x="545666" y="548964"/>
                </a:lnTo>
                <a:cubicBezTo>
                  <a:pt x="640653" y="453391"/>
                  <a:pt x="759381" y="384843"/>
                  <a:pt x="889643" y="350369"/>
                </a:cubicBezTo>
                <a:lnTo>
                  <a:pt x="966068" y="25249"/>
                </a:lnTo>
                <a:lnTo>
                  <a:pt x="1201398" y="25249"/>
                </a:lnTo>
                <a:lnTo>
                  <a:pt x="1277823" y="350369"/>
                </a:lnTo>
                <a:cubicBezTo>
                  <a:pt x="1408085" y="384844"/>
                  <a:pt x="1526813" y="453392"/>
                  <a:pt x="1621800" y="548964"/>
                </a:cubicBezTo>
                <a:close/>
              </a:path>
            </a:pathLst>
          </a:custGeom>
          <a:solidFill>
            <a:srgbClr val="FBA94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432000" tIns="592144" rIns="504000" bIns="592144" numCol="1" spcCol="1270" anchor="ctr" anchorCtr="0">
            <a:noAutofit/>
          </a:bodyPr>
          <a:lstStyle/>
          <a:p>
            <a:pPr marL="0" lvl="0" indent="0" algn="ctr" defTabSz="1511300">
              <a:lnSpc>
                <a:spcPct val="90000"/>
              </a:lnSpc>
              <a:spcBef>
                <a:spcPct val="0"/>
              </a:spcBef>
              <a:buNone/>
            </a:pPr>
            <a:r>
              <a:rPr lang="sv-SE" sz="2000" b="1" kern="1200">
                <a:solidFill>
                  <a:schemeClr val="tx1"/>
                </a:solidFill>
              </a:rPr>
              <a:t>Begripsam</a:t>
            </a:r>
          </a:p>
        </p:txBody>
      </p:sp>
      <p:sp>
        <p:nvSpPr>
          <p:cNvPr id="7" name="Frihandsfigur: Form 6">
            <a:extLst>
              <a:ext uri="{FF2B5EF4-FFF2-40B4-BE49-F238E27FC236}">
                <a16:creationId xmlns:a16="http://schemas.microsoft.com/office/drawing/2014/main" id="{087EB1D0-FA9D-7997-1F8C-E709E6DBBE82}"/>
              </a:ext>
            </a:extLst>
          </p:cNvPr>
          <p:cNvSpPr/>
          <p:nvPr/>
        </p:nvSpPr>
        <p:spPr>
          <a:xfrm>
            <a:off x="8999810" y="1884822"/>
            <a:ext cx="2600961" cy="2600961"/>
          </a:xfrm>
          <a:custGeom>
            <a:avLst/>
            <a:gdLst>
              <a:gd name="connsiteX0" fmla="*/ 1589033 w 2123675"/>
              <a:gd name="connsiteY0" fmla="*/ 537873 h 2123675"/>
              <a:gd name="connsiteX1" fmla="*/ 1902347 w 2123675"/>
              <a:gd name="connsiteY1" fmla="*/ 443446 h 2123675"/>
              <a:gd name="connsiteX2" fmla="*/ 2017635 w 2123675"/>
              <a:gd name="connsiteY2" fmla="*/ 643130 h 2123675"/>
              <a:gd name="connsiteX3" fmla="*/ 1779202 w 2123675"/>
              <a:gd name="connsiteY3" fmla="*/ 867255 h 2123675"/>
              <a:gd name="connsiteX4" fmla="*/ 1779202 w 2123675"/>
              <a:gd name="connsiteY4" fmla="*/ 1256420 h 2123675"/>
              <a:gd name="connsiteX5" fmla="*/ 2017635 w 2123675"/>
              <a:gd name="connsiteY5" fmla="*/ 1480545 h 2123675"/>
              <a:gd name="connsiteX6" fmla="*/ 1902347 w 2123675"/>
              <a:gd name="connsiteY6" fmla="*/ 1680229 h 2123675"/>
              <a:gd name="connsiteX7" fmla="*/ 1589033 w 2123675"/>
              <a:gd name="connsiteY7" fmla="*/ 1585802 h 2123675"/>
              <a:gd name="connsiteX8" fmla="*/ 1252006 w 2123675"/>
              <a:gd name="connsiteY8" fmla="*/ 1780385 h 2123675"/>
              <a:gd name="connsiteX9" fmla="*/ 1177125 w 2123675"/>
              <a:gd name="connsiteY9" fmla="*/ 2098936 h 2123675"/>
              <a:gd name="connsiteX10" fmla="*/ 946550 w 2123675"/>
              <a:gd name="connsiteY10" fmla="*/ 2098936 h 2123675"/>
              <a:gd name="connsiteX11" fmla="*/ 871669 w 2123675"/>
              <a:gd name="connsiteY11" fmla="*/ 1780385 h 2123675"/>
              <a:gd name="connsiteX12" fmla="*/ 534642 w 2123675"/>
              <a:gd name="connsiteY12" fmla="*/ 1585802 h 2123675"/>
              <a:gd name="connsiteX13" fmla="*/ 221328 w 2123675"/>
              <a:gd name="connsiteY13" fmla="*/ 1680229 h 2123675"/>
              <a:gd name="connsiteX14" fmla="*/ 106040 w 2123675"/>
              <a:gd name="connsiteY14" fmla="*/ 1480545 h 2123675"/>
              <a:gd name="connsiteX15" fmla="*/ 344473 w 2123675"/>
              <a:gd name="connsiteY15" fmla="*/ 1256420 h 2123675"/>
              <a:gd name="connsiteX16" fmla="*/ 344473 w 2123675"/>
              <a:gd name="connsiteY16" fmla="*/ 867255 h 2123675"/>
              <a:gd name="connsiteX17" fmla="*/ 106040 w 2123675"/>
              <a:gd name="connsiteY17" fmla="*/ 643130 h 2123675"/>
              <a:gd name="connsiteX18" fmla="*/ 221328 w 2123675"/>
              <a:gd name="connsiteY18" fmla="*/ 443446 h 2123675"/>
              <a:gd name="connsiteX19" fmla="*/ 534642 w 2123675"/>
              <a:gd name="connsiteY19" fmla="*/ 537873 h 2123675"/>
              <a:gd name="connsiteX20" fmla="*/ 871669 w 2123675"/>
              <a:gd name="connsiteY20" fmla="*/ 343290 h 2123675"/>
              <a:gd name="connsiteX21" fmla="*/ 946550 w 2123675"/>
              <a:gd name="connsiteY21" fmla="*/ 24739 h 2123675"/>
              <a:gd name="connsiteX22" fmla="*/ 1177125 w 2123675"/>
              <a:gd name="connsiteY22" fmla="*/ 24739 h 2123675"/>
              <a:gd name="connsiteX23" fmla="*/ 1252006 w 2123675"/>
              <a:gd name="connsiteY23" fmla="*/ 343290 h 2123675"/>
              <a:gd name="connsiteX24" fmla="*/ 1589033 w 2123675"/>
              <a:gd name="connsiteY24" fmla="*/ 537873 h 2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23675" h="2123675">
                <a:moveTo>
                  <a:pt x="1366897" y="537190"/>
                </a:moveTo>
                <a:lnTo>
                  <a:pt x="1594045" y="396507"/>
                </a:lnTo>
                <a:lnTo>
                  <a:pt x="1727168" y="529630"/>
                </a:lnTo>
                <a:lnTo>
                  <a:pt x="1586485" y="756778"/>
                </a:lnTo>
                <a:cubicBezTo>
                  <a:pt x="1640670" y="849967"/>
                  <a:pt x="1669056" y="955907"/>
                  <a:pt x="1668725" y="1063703"/>
                </a:cubicBezTo>
                <a:lnTo>
                  <a:pt x="1904134" y="1190078"/>
                </a:lnTo>
                <a:lnTo>
                  <a:pt x="1855408" y="1371927"/>
                </a:lnTo>
                <a:lnTo>
                  <a:pt x="1588350" y="1363666"/>
                </a:lnTo>
                <a:cubicBezTo>
                  <a:pt x="1534739" y="1457186"/>
                  <a:pt x="1457186" y="1534739"/>
                  <a:pt x="1363666" y="1588351"/>
                </a:cubicBezTo>
                <a:lnTo>
                  <a:pt x="1371926" y="1855408"/>
                </a:lnTo>
                <a:lnTo>
                  <a:pt x="1190078" y="1904134"/>
                </a:lnTo>
                <a:lnTo>
                  <a:pt x="1063703" y="1668725"/>
                </a:lnTo>
                <a:cubicBezTo>
                  <a:pt x="955907" y="1669057"/>
                  <a:pt x="849967" y="1640670"/>
                  <a:pt x="756778" y="1586485"/>
                </a:cubicBezTo>
                <a:lnTo>
                  <a:pt x="529630" y="1727168"/>
                </a:lnTo>
                <a:lnTo>
                  <a:pt x="396507" y="1594045"/>
                </a:lnTo>
                <a:lnTo>
                  <a:pt x="537190" y="1366897"/>
                </a:lnTo>
                <a:cubicBezTo>
                  <a:pt x="483005" y="1273708"/>
                  <a:pt x="454619" y="1167768"/>
                  <a:pt x="454950" y="1059972"/>
                </a:cubicBezTo>
                <a:lnTo>
                  <a:pt x="219541" y="933597"/>
                </a:lnTo>
                <a:lnTo>
                  <a:pt x="268267" y="751748"/>
                </a:lnTo>
                <a:lnTo>
                  <a:pt x="535325" y="760009"/>
                </a:lnTo>
                <a:cubicBezTo>
                  <a:pt x="588936" y="666489"/>
                  <a:pt x="666489" y="588936"/>
                  <a:pt x="760009" y="535324"/>
                </a:cubicBezTo>
                <a:lnTo>
                  <a:pt x="751749" y="268267"/>
                </a:lnTo>
                <a:lnTo>
                  <a:pt x="933597" y="219541"/>
                </a:lnTo>
                <a:lnTo>
                  <a:pt x="1059972" y="454950"/>
                </a:lnTo>
                <a:cubicBezTo>
                  <a:pt x="1167768" y="454618"/>
                  <a:pt x="1273708" y="483005"/>
                  <a:pt x="1366897" y="537190"/>
                </a:cubicBezTo>
                <a:close/>
              </a:path>
            </a:pathLst>
          </a:custGeom>
          <a:solidFill>
            <a:srgbClr val="FBA94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12000" tIns="752687" rIns="540000" bIns="752688" numCol="1" spcCol="1270" anchor="ctr" anchorCtr="1">
            <a:noAutofit/>
          </a:bodyPr>
          <a:lstStyle/>
          <a:p>
            <a:pPr marL="0" lvl="0" indent="0" algn="ctr" defTabSz="1689100">
              <a:lnSpc>
                <a:spcPct val="90000"/>
              </a:lnSpc>
              <a:spcBef>
                <a:spcPct val="0"/>
              </a:spcBef>
              <a:spcAft>
                <a:spcPct val="35000"/>
              </a:spcAft>
              <a:buNone/>
            </a:pPr>
            <a:r>
              <a:rPr lang="sv-SE" sz="1900" b="1" kern="1200">
                <a:solidFill>
                  <a:schemeClr val="tx1"/>
                </a:solidFill>
              </a:rPr>
              <a:t>Hjärnskade-koordinatorer</a:t>
            </a:r>
          </a:p>
        </p:txBody>
      </p:sp>
      <p:sp>
        <p:nvSpPr>
          <p:cNvPr id="8" name="Frihandsfigur: Form 7">
            <a:extLst>
              <a:ext uri="{FF2B5EF4-FFF2-40B4-BE49-F238E27FC236}">
                <a16:creationId xmlns:a16="http://schemas.microsoft.com/office/drawing/2014/main" id="{BE4BB1C0-139E-51F9-9C1C-EA66891DE494}"/>
              </a:ext>
            </a:extLst>
          </p:cNvPr>
          <p:cNvSpPr/>
          <p:nvPr/>
        </p:nvSpPr>
        <p:spPr>
          <a:xfrm>
            <a:off x="7812079" y="3663189"/>
            <a:ext cx="2695012" cy="2600961"/>
          </a:xfrm>
          <a:custGeom>
            <a:avLst/>
            <a:gdLst>
              <a:gd name="connsiteX0" fmla="*/ 1589033 w 2123675"/>
              <a:gd name="connsiteY0" fmla="*/ 537873 h 2123675"/>
              <a:gd name="connsiteX1" fmla="*/ 1902347 w 2123675"/>
              <a:gd name="connsiteY1" fmla="*/ 443446 h 2123675"/>
              <a:gd name="connsiteX2" fmla="*/ 2017635 w 2123675"/>
              <a:gd name="connsiteY2" fmla="*/ 643130 h 2123675"/>
              <a:gd name="connsiteX3" fmla="*/ 1779202 w 2123675"/>
              <a:gd name="connsiteY3" fmla="*/ 867255 h 2123675"/>
              <a:gd name="connsiteX4" fmla="*/ 1779202 w 2123675"/>
              <a:gd name="connsiteY4" fmla="*/ 1256420 h 2123675"/>
              <a:gd name="connsiteX5" fmla="*/ 2017635 w 2123675"/>
              <a:gd name="connsiteY5" fmla="*/ 1480545 h 2123675"/>
              <a:gd name="connsiteX6" fmla="*/ 1902347 w 2123675"/>
              <a:gd name="connsiteY6" fmla="*/ 1680229 h 2123675"/>
              <a:gd name="connsiteX7" fmla="*/ 1589033 w 2123675"/>
              <a:gd name="connsiteY7" fmla="*/ 1585802 h 2123675"/>
              <a:gd name="connsiteX8" fmla="*/ 1252006 w 2123675"/>
              <a:gd name="connsiteY8" fmla="*/ 1780385 h 2123675"/>
              <a:gd name="connsiteX9" fmla="*/ 1177125 w 2123675"/>
              <a:gd name="connsiteY9" fmla="*/ 2098936 h 2123675"/>
              <a:gd name="connsiteX10" fmla="*/ 946550 w 2123675"/>
              <a:gd name="connsiteY10" fmla="*/ 2098936 h 2123675"/>
              <a:gd name="connsiteX11" fmla="*/ 871669 w 2123675"/>
              <a:gd name="connsiteY11" fmla="*/ 1780385 h 2123675"/>
              <a:gd name="connsiteX12" fmla="*/ 534642 w 2123675"/>
              <a:gd name="connsiteY12" fmla="*/ 1585802 h 2123675"/>
              <a:gd name="connsiteX13" fmla="*/ 221328 w 2123675"/>
              <a:gd name="connsiteY13" fmla="*/ 1680229 h 2123675"/>
              <a:gd name="connsiteX14" fmla="*/ 106040 w 2123675"/>
              <a:gd name="connsiteY14" fmla="*/ 1480545 h 2123675"/>
              <a:gd name="connsiteX15" fmla="*/ 344473 w 2123675"/>
              <a:gd name="connsiteY15" fmla="*/ 1256420 h 2123675"/>
              <a:gd name="connsiteX16" fmla="*/ 344473 w 2123675"/>
              <a:gd name="connsiteY16" fmla="*/ 867255 h 2123675"/>
              <a:gd name="connsiteX17" fmla="*/ 106040 w 2123675"/>
              <a:gd name="connsiteY17" fmla="*/ 643130 h 2123675"/>
              <a:gd name="connsiteX18" fmla="*/ 221328 w 2123675"/>
              <a:gd name="connsiteY18" fmla="*/ 443446 h 2123675"/>
              <a:gd name="connsiteX19" fmla="*/ 534642 w 2123675"/>
              <a:gd name="connsiteY19" fmla="*/ 537873 h 2123675"/>
              <a:gd name="connsiteX20" fmla="*/ 871669 w 2123675"/>
              <a:gd name="connsiteY20" fmla="*/ 343290 h 2123675"/>
              <a:gd name="connsiteX21" fmla="*/ 946550 w 2123675"/>
              <a:gd name="connsiteY21" fmla="*/ 24739 h 2123675"/>
              <a:gd name="connsiteX22" fmla="*/ 1177125 w 2123675"/>
              <a:gd name="connsiteY22" fmla="*/ 24739 h 2123675"/>
              <a:gd name="connsiteX23" fmla="*/ 1252006 w 2123675"/>
              <a:gd name="connsiteY23" fmla="*/ 343290 h 2123675"/>
              <a:gd name="connsiteX24" fmla="*/ 1589033 w 2123675"/>
              <a:gd name="connsiteY24" fmla="*/ 537873 h 2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23675" h="2123675">
                <a:moveTo>
                  <a:pt x="1366897" y="537190"/>
                </a:moveTo>
                <a:lnTo>
                  <a:pt x="1594045" y="396507"/>
                </a:lnTo>
                <a:lnTo>
                  <a:pt x="1727168" y="529630"/>
                </a:lnTo>
                <a:lnTo>
                  <a:pt x="1586485" y="756778"/>
                </a:lnTo>
                <a:cubicBezTo>
                  <a:pt x="1640670" y="849967"/>
                  <a:pt x="1669056" y="955907"/>
                  <a:pt x="1668725" y="1063703"/>
                </a:cubicBezTo>
                <a:lnTo>
                  <a:pt x="1904134" y="1190078"/>
                </a:lnTo>
                <a:lnTo>
                  <a:pt x="1855408" y="1371927"/>
                </a:lnTo>
                <a:lnTo>
                  <a:pt x="1588350" y="1363666"/>
                </a:lnTo>
                <a:cubicBezTo>
                  <a:pt x="1534739" y="1457186"/>
                  <a:pt x="1457186" y="1534739"/>
                  <a:pt x="1363666" y="1588351"/>
                </a:cubicBezTo>
                <a:lnTo>
                  <a:pt x="1371926" y="1855408"/>
                </a:lnTo>
                <a:lnTo>
                  <a:pt x="1190078" y="1904134"/>
                </a:lnTo>
                <a:lnTo>
                  <a:pt x="1063703" y="1668725"/>
                </a:lnTo>
                <a:cubicBezTo>
                  <a:pt x="955907" y="1669057"/>
                  <a:pt x="849967" y="1640670"/>
                  <a:pt x="756778" y="1586485"/>
                </a:cubicBezTo>
                <a:lnTo>
                  <a:pt x="529630" y="1727168"/>
                </a:lnTo>
                <a:lnTo>
                  <a:pt x="396507" y="1594045"/>
                </a:lnTo>
                <a:lnTo>
                  <a:pt x="537190" y="1366897"/>
                </a:lnTo>
                <a:cubicBezTo>
                  <a:pt x="483005" y="1273708"/>
                  <a:pt x="454619" y="1167768"/>
                  <a:pt x="454950" y="1059972"/>
                </a:cubicBezTo>
                <a:lnTo>
                  <a:pt x="219541" y="933597"/>
                </a:lnTo>
                <a:lnTo>
                  <a:pt x="268267" y="751748"/>
                </a:lnTo>
                <a:lnTo>
                  <a:pt x="535325" y="760009"/>
                </a:lnTo>
                <a:cubicBezTo>
                  <a:pt x="588936" y="666489"/>
                  <a:pt x="666489" y="588936"/>
                  <a:pt x="760009" y="535324"/>
                </a:cubicBezTo>
                <a:lnTo>
                  <a:pt x="751749" y="268267"/>
                </a:lnTo>
                <a:lnTo>
                  <a:pt x="933597" y="219541"/>
                </a:lnTo>
                <a:lnTo>
                  <a:pt x="1059972" y="454950"/>
                </a:lnTo>
                <a:cubicBezTo>
                  <a:pt x="1167768" y="454618"/>
                  <a:pt x="1273708" y="483005"/>
                  <a:pt x="1366897" y="537190"/>
                </a:cubicBezTo>
                <a:close/>
              </a:path>
            </a:pathLst>
          </a:custGeom>
          <a:solidFill>
            <a:srgbClr val="FBA94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4000" tIns="752687" rIns="720000" bIns="752688" numCol="1" spcCol="1270" anchor="ctr" anchorCtr="0">
            <a:noAutofit/>
          </a:bodyPr>
          <a:lstStyle/>
          <a:p>
            <a:pPr marL="0" lvl="0" indent="0" algn="ctr" defTabSz="1689100">
              <a:lnSpc>
                <a:spcPct val="90000"/>
              </a:lnSpc>
              <a:spcBef>
                <a:spcPct val="0"/>
              </a:spcBef>
              <a:spcAft>
                <a:spcPct val="35000"/>
              </a:spcAft>
              <a:buNone/>
            </a:pPr>
            <a:r>
              <a:rPr lang="sv-SE" sz="2000" b="1" kern="1200">
                <a:solidFill>
                  <a:schemeClr val="tx1"/>
                </a:solidFill>
              </a:rPr>
              <a:t>Sakkunniga</a:t>
            </a:r>
          </a:p>
        </p:txBody>
      </p:sp>
      <p:sp>
        <p:nvSpPr>
          <p:cNvPr id="9" name="Frihandsfigur: Form 8">
            <a:extLst>
              <a:ext uri="{FF2B5EF4-FFF2-40B4-BE49-F238E27FC236}">
                <a16:creationId xmlns:a16="http://schemas.microsoft.com/office/drawing/2014/main" id="{3B5DE048-99AB-5F96-ABFF-90B097557640}"/>
              </a:ext>
            </a:extLst>
          </p:cNvPr>
          <p:cNvSpPr/>
          <p:nvPr/>
        </p:nvSpPr>
        <p:spPr>
          <a:xfrm>
            <a:off x="6908880" y="1831356"/>
            <a:ext cx="2600961" cy="2600961"/>
          </a:xfrm>
          <a:custGeom>
            <a:avLst/>
            <a:gdLst>
              <a:gd name="connsiteX0" fmla="*/ 1589033 w 2123675"/>
              <a:gd name="connsiteY0" fmla="*/ 537873 h 2123675"/>
              <a:gd name="connsiteX1" fmla="*/ 1902347 w 2123675"/>
              <a:gd name="connsiteY1" fmla="*/ 443446 h 2123675"/>
              <a:gd name="connsiteX2" fmla="*/ 2017635 w 2123675"/>
              <a:gd name="connsiteY2" fmla="*/ 643130 h 2123675"/>
              <a:gd name="connsiteX3" fmla="*/ 1779202 w 2123675"/>
              <a:gd name="connsiteY3" fmla="*/ 867255 h 2123675"/>
              <a:gd name="connsiteX4" fmla="*/ 1779202 w 2123675"/>
              <a:gd name="connsiteY4" fmla="*/ 1256420 h 2123675"/>
              <a:gd name="connsiteX5" fmla="*/ 2017635 w 2123675"/>
              <a:gd name="connsiteY5" fmla="*/ 1480545 h 2123675"/>
              <a:gd name="connsiteX6" fmla="*/ 1902347 w 2123675"/>
              <a:gd name="connsiteY6" fmla="*/ 1680229 h 2123675"/>
              <a:gd name="connsiteX7" fmla="*/ 1589033 w 2123675"/>
              <a:gd name="connsiteY7" fmla="*/ 1585802 h 2123675"/>
              <a:gd name="connsiteX8" fmla="*/ 1252006 w 2123675"/>
              <a:gd name="connsiteY8" fmla="*/ 1780385 h 2123675"/>
              <a:gd name="connsiteX9" fmla="*/ 1177125 w 2123675"/>
              <a:gd name="connsiteY9" fmla="*/ 2098936 h 2123675"/>
              <a:gd name="connsiteX10" fmla="*/ 946550 w 2123675"/>
              <a:gd name="connsiteY10" fmla="*/ 2098936 h 2123675"/>
              <a:gd name="connsiteX11" fmla="*/ 871669 w 2123675"/>
              <a:gd name="connsiteY11" fmla="*/ 1780385 h 2123675"/>
              <a:gd name="connsiteX12" fmla="*/ 534642 w 2123675"/>
              <a:gd name="connsiteY12" fmla="*/ 1585802 h 2123675"/>
              <a:gd name="connsiteX13" fmla="*/ 221328 w 2123675"/>
              <a:gd name="connsiteY13" fmla="*/ 1680229 h 2123675"/>
              <a:gd name="connsiteX14" fmla="*/ 106040 w 2123675"/>
              <a:gd name="connsiteY14" fmla="*/ 1480545 h 2123675"/>
              <a:gd name="connsiteX15" fmla="*/ 344473 w 2123675"/>
              <a:gd name="connsiteY15" fmla="*/ 1256420 h 2123675"/>
              <a:gd name="connsiteX16" fmla="*/ 344473 w 2123675"/>
              <a:gd name="connsiteY16" fmla="*/ 867255 h 2123675"/>
              <a:gd name="connsiteX17" fmla="*/ 106040 w 2123675"/>
              <a:gd name="connsiteY17" fmla="*/ 643130 h 2123675"/>
              <a:gd name="connsiteX18" fmla="*/ 221328 w 2123675"/>
              <a:gd name="connsiteY18" fmla="*/ 443446 h 2123675"/>
              <a:gd name="connsiteX19" fmla="*/ 534642 w 2123675"/>
              <a:gd name="connsiteY19" fmla="*/ 537873 h 2123675"/>
              <a:gd name="connsiteX20" fmla="*/ 871669 w 2123675"/>
              <a:gd name="connsiteY20" fmla="*/ 343290 h 2123675"/>
              <a:gd name="connsiteX21" fmla="*/ 946550 w 2123675"/>
              <a:gd name="connsiteY21" fmla="*/ 24739 h 2123675"/>
              <a:gd name="connsiteX22" fmla="*/ 1177125 w 2123675"/>
              <a:gd name="connsiteY22" fmla="*/ 24739 h 2123675"/>
              <a:gd name="connsiteX23" fmla="*/ 1252006 w 2123675"/>
              <a:gd name="connsiteY23" fmla="*/ 343290 h 2123675"/>
              <a:gd name="connsiteX24" fmla="*/ 1589033 w 2123675"/>
              <a:gd name="connsiteY24" fmla="*/ 537873 h 2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23675" h="2123675">
                <a:moveTo>
                  <a:pt x="1366897" y="537190"/>
                </a:moveTo>
                <a:lnTo>
                  <a:pt x="1594045" y="396507"/>
                </a:lnTo>
                <a:lnTo>
                  <a:pt x="1727168" y="529630"/>
                </a:lnTo>
                <a:lnTo>
                  <a:pt x="1586485" y="756778"/>
                </a:lnTo>
                <a:cubicBezTo>
                  <a:pt x="1640670" y="849967"/>
                  <a:pt x="1669056" y="955907"/>
                  <a:pt x="1668725" y="1063703"/>
                </a:cubicBezTo>
                <a:lnTo>
                  <a:pt x="1904134" y="1190078"/>
                </a:lnTo>
                <a:lnTo>
                  <a:pt x="1855408" y="1371927"/>
                </a:lnTo>
                <a:lnTo>
                  <a:pt x="1588350" y="1363666"/>
                </a:lnTo>
                <a:cubicBezTo>
                  <a:pt x="1534739" y="1457186"/>
                  <a:pt x="1457186" y="1534739"/>
                  <a:pt x="1363666" y="1588351"/>
                </a:cubicBezTo>
                <a:lnTo>
                  <a:pt x="1371926" y="1855408"/>
                </a:lnTo>
                <a:lnTo>
                  <a:pt x="1190078" y="1904134"/>
                </a:lnTo>
                <a:lnTo>
                  <a:pt x="1063703" y="1668725"/>
                </a:lnTo>
                <a:cubicBezTo>
                  <a:pt x="955907" y="1669057"/>
                  <a:pt x="849967" y="1640670"/>
                  <a:pt x="756778" y="1586485"/>
                </a:cubicBezTo>
                <a:lnTo>
                  <a:pt x="529630" y="1727168"/>
                </a:lnTo>
                <a:lnTo>
                  <a:pt x="396507" y="1594045"/>
                </a:lnTo>
                <a:lnTo>
                  <a:pt x="537190" y="1366897"/>
                </a:lnTo>
                <a:cubicBezTo>
                  <a:pt x="483005" y="1273708"/>
                  <a:pt x="454619" y="1167768"/>
                  <a:pt x="454950" y="1059972"/>
                </a:cubicBezTo>
                <a:lnTo>
                  <a:pt x="219541" y="933597"/>
                </a:lnTo>
                <a:lnTo>
                  <a:pt x="268267" y="751748"/>
                </a:lnTo>
                <a:lnTo>
                  <a:pt x="535325" y="760009"/>
                </a:lnTo>
                <a:cubicBezTo>
                  <a:pt x="588936" y="666489"/>
                  <a:pt x="666489" y="588936"/>
                  <a:pt x="760009" y="535324"/>
                </a:cubicBezTo>
                <a:lnTo>
                  <a:pt x="751749" y="268267"/>
                </a:lnTo>
                <a:lnTo>
                  <a:pt x="933597" y="219541"/>
                </a:lnTo>
                <a:lnTo>
                  <a:pt x="1059972" y="454950"/>
                </a:lnTo>
                <a:cubicBezTo>
                  <a:pt x="1167768" y="454618"/>
                  <a:pt x="1273708" y="483005"/>
                  <a:pt x="1366897" y="537190"/>
                </a:cubicBezTo>
                <a:close/>
              </a:path>
            </a:pathLst>
          </a:custGeom>
          <a:solidFill>
            <a:srgbClr val="55BB7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52687" tIns="752687" rIns="752688" bIns="752688" numCol="1" spcCol="1270" anchor="ctr" anchorCtr="0">
            <a:noAutofit/>
          </a:bodyPr>
          <a:lstStyle/>
          <a:p>
            <a:pPr marL="0" lvl="0" indent="0" algn="ctr" defTabSz="1689100">
              <a:lnSpc>
                <a:spcPct val="90000"/>
              </a:lnSpc>
              <a:spcBef>
                <a:spcPct val="0"/>
              </a:spcBef>
              <a:spcAft>
                <a:spcPct val="35000"/>
              </a:spcAft>
              <a:buNone/>
            </a:pPr>
            <a:r>
              <a:rPr lang="sv-SE" sz="2000" b="1">
                <a:solidFill>
                  <a:schemeClr val="tx1"/>
                </a:solidFill>
              </a:rPr>
              <a:t>Projekt-ledning</a:t>
            </a:r>
            <a:endParaRPr lang="sv-SE" sz="2000" b="1" kern="1200">
              <a:solidFill>
                <a:schemeClr val="tx1"/>
              </a:solidFill>
            </a:endParaRPr>
          </a:p>
        </p:txBody>
      </p:sp>
      <p:sp>
        <p:nvSpPr>
          <p:cNvPr id="10" name="Frihandsfigur: Form 9">
            <a:extLst>
              <a:ext uri="{FF2B5EF4-FFF2-40B4-BE49-F238E27FC236}">
                <a16:creationId xmlns:a16="http://schemas.microsoft.com/office/drawing/2014/main" id="{29BD28E0-B0CE-D3D7-B9E2-CB953B4B3CBF}"/>
              </a:ext>
            </a:extLst>
          </p:cNvPr>
          <p:cNvSpPr/>
          <p:nvPr/>
        </p:nvSpPr>
        <p:spPr>
          <a:xfrm>
            <a:off x="8096648" y="-20776"/>
            <a:ext cx="2600961" cy="2600961"/>
          </a:xfrm>
          <a:custGeom>
            <a:avLst/>
            <a:gdLst>
              <a:gd name="connsiteX0" fmla="*/ 1589033 w 2123675"/>
              <a:gd name="connsiteY0" fmla="*/ 537873 h 2123675"/>
              <a:gd name="connsiteX1" fmla="*/ 1902347 w 2123675"/>
              <a:gd name="connsiteY1" fmla="*/ 443446 h 2123675"/>
              <a:gd name="connsiteX2" fmla="*/ 2017635 w 2123675"/>
              <a:gd name="connsiteY2" fmla="*/ 643130 h 2123675"/>
              <a:gd name="connsiteX3" fmla="*/ 1779202 w 2123675"/>
              <a:gd name="connsiteY3" fmla="*/ 867255 h 2123675"/>
              <a:gd name="connsiteX4" fmla="*/ 1779202 w 2123675"/>
              <a:gd name="connsiteY4" fmla="*/ 1256420 h 2123675"/>
              <a:gd name="connsiteX5" fmla="*/ 2017635 w 2123675"/>
              <a:gd name="connsiteY5" fmla="*/ 1480545 h 2123675"/>
              <a:gd name="connsiteX6" fmla="*/ 1902347 w 2123675"/>
              <a:gd name="connsiteY6" fmla="*/ 1680229 h 2123675"/>
              <a:gd name="connsiteX7" fmla="*/ 1589033 w 2123675"/>
              <a:gd name="connsiteY7" fmla="*/ 1585802 h 2123675"/>
              <a:gd name="connsiteX8" fmla="*/ 1252006 w 2123675"/>
              <a:gd name="connsiteY8" fmla="*/ 1780385 h 2123675"/>
              <a:gd name="connsiteX9" fmla="*/ 1177125 w 2123675"/>
              <a:gd name="connsiteY9" fmla="*/ 2098936 h 2123675"/>
              <a:gd name="connsiteX10" fmla="*/ 946550 w 2123675"/>
              <a:gd name="connsiteY10" fmla="*/ 2098936 h 2123675"/>
              <a:gd name="connsiteX11" fmla="*/ 871669 w 2123675"/>
              <a:gd name="connsiteY11" fmla="*/ 1780385 h 2123675"/>
              <a:gd name="connsiteX12" fmla="*/ 534642 w 2123675"/>
              <a:gd name="connsiteY12" fmla="*/ 1585802 h 2123675"/>
              <a:gd name="connsiteX13" fmla="*/ 221328 w 2123675"/>
              <a:gd name="connsiteY13" fmla="*/ 1680229 h 2123675"/>
              <a:gd name="connsiteX14" fmla="*/ 106040 w 2123675"/>
              <a:gd name="connsiteY14" fmla="*/ 1480545 h 2123675"/>
              <a:gd name="connsiteX15" fmla="*/ 344473 w 2123675"/>
              <a:gd name="connsiteY15" fmla="*/ 1256420 h 2123675"/>
              <a:gd name="connsiteX16" fmla="*/ 344473 w 2123675"/>
              <a:gd name="connsiteY16" fmla="*/ 867255 h 2123675"/>
              <a:gd name="connsiteX17" fmla="*/ 106040 w 2123675"/>
              <a:gd name="connsiteY17" fmla="*/ 643130 h 2123675"/>
              <a:gd name="connsiteX18" fmla="*/ 221328 w 2123675"/>
              <a:gd name="connsiteY18" fmla="*/ 443446 h 2123675"/>
              <a:gd name="connsiteX19" fmla="*/ 534642 w 2123675"/>
              <a:gd name="connsiteY19" fmla="*/ 537873 h 2123675"/>
              <a:gd name="connsiteX20" fmla="*/ 871669 w 2123675"/>
              <a:gd name="connsiteY20" fmla="*/ 343290 h 2123675"/>
              <a:gd name="connsiteX21" fmla="*/ 946550 w 2123675"/>
              <a:gd name="connsiteY21" fmla="*/ 24739 h 2123675"/>
              <a:gd name="connsiteX22" fmla="*/ 1177125 w 2123675"/>
              <a:gd name="connsiteY22" fmla="*/ 24739 h 2123675"/>
              <a:gd name="connsiteX23" fmla="*/ 1252006 w 2123675"/>
              <a:gd name="connsiteY23" fmla="*/ 343290 h 2123675"/>
              <a:gd name="connsiteX24" fmla="*/ 1589033 w 2123675"/>
              <a:gd name="connsiteY24" fmla="*/ 537873 h 2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23675" h="2123675">
                <a:moveTo>
                  <a:pt x="1366897" y="537190"/>
                </a:moveTo>
                <a:lnTo>
                  <a:pt x="1594045" y="396507"/>
                </a:lnTo>
                <a:lnTo>
                  <a:pt x="1727168" y="529630"/>
                </a:lnTo>
                <a:lnTo>
                  <a:pt x="1586485" y="756778"/>
                </a:lnTo>
                <a:cubicBezTo>
                  <a:pt x="1640670" y="849967"/>
                  <a:pt x="1669056" y="955907"/>
                  <a:pt x="1668725" y="1063703"/>
                </a:cubicBezTo>
                <a:lnTo>
                  <a:pt x="1904134" y="1190078"/>
                </a:lnTo>
                <a:lnTo>
                  <a:pt x="1855408" y="1371927"/>
                </a:lnTo>
                <a:lnTo>
                  <a:pt x="1588350" y="1363666"/>
                </a:lnTo>
                <a:cubicBezTo>
                  <a:pt x="1534739" y="1457186"/>
                  <a:pt x="1457186" y="1534739"/>
                  <a:pt x="1363666" y="1588351"/>
                </a:cubicBezTo>
                <a:lnTo>
                  <a:pt x="1371926" y="1855408"/>
                </a:lnTo>
                <a:lnTo>
                  <a:pt x="1190078" y="1904134"/>
                </a:lnTo>
                <a:lnTo>
                  <a:pt x="1063703" y="1668725"/>
                </a:lnTo>
                <a:cubicBezTo>
                  <a:pt x="955907" y="1669057"/>
                  <a:pt x="849967" y="1640670"/>
                  <a:pt x="756778" y="1586485"/>
                </a:cubicBezTo>
                <a:lnTo>
                  <a:pt x="529630" y="1727168"/>
                </a:lnTo>
                <a:lnTo>
                  <a:pt x="396507" y="1594045"/>
                </a:lnTo>
                <a:lnTo>
                  <a:pt x="537190" y="1366897"/>
                </a:lnTo>
                <a:cubicBezTo>
                  <a:pt x="483005" y="1273708"/>
                  <a:pt x="454619" y="1167768"/>
                  <a:pt x="454950" y="1059972"/>
                </a:cubicBezTo>
                <a:lnTo>
                  <a:pt x="219541" y="933597"/>
                </a:lnTo>
                <a:lnTo>
                  <a:pt x="268267" y="751748"/>
                </a:lnTo>
                <a:lnTo>
                  <a:pt x="535325" y="760009"/>
                </a:lnTo>
                <a:cubicBezTo>
                  <a:pt x="588936" y="666489"/>
                  <a:pt x="666489" y="588936"/>
                  <a:pt x="760009" y="535324"/>
                </a:cubicBezTo>
                <a:lnTo>
                  <a:pt x="751749" y="268267"/>
                </a:lnTo>
                <a:lnTo>
                  <a:pt x="933597" y="219541"/>
                </a:lnTo>
                <a:lnTo>
                  <a:pt x="1059972" y="454950"/>
                </a:lnTo>
                <a:cubicBezTo>
                  <a:pt x="1167768" y="454618"/>
                  <a:pt x="1273708" y="483005"/>
                  <a:pt x="1366897" y="537190"/>
                </a:cubicBezTo>
                <a:close/>
              </a:path>
            </a:pathLst>
          </a:custGeom>
          <a:solidFill>
            <a:srgbClr val="FBA94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0000" tIns="752687" rIns="576000" bIns="752688" numCol="1" spcCol="1270" anchor="ctr" anchorCtr="0">
            <a:noAutofit/>
          </a:bodyPr>
          <a:lstStyle/>
          <a:p>
            <a:pPr marL="0" lvl="0" indent="0" algn="ctr" defTabSz="1689100">
              <a:lnSpc>
                <a:spcPct val="90000"/>
              </a:lnSpc>
              <a:spcBef>
                <a:spcPct val="0"/>
              </a:spcBef>
              <a:spcAft>
                <a:spcPct val="35000"/>
              </a:spcAft>
              <a:buNone/>
            </a:pPr>
            <a:r>
              <a:rPr lang="sv-SE" sz="2000" b="1">
                <a:solidFill>
                  <a:schemeClr val="tx1"/>
                </a:solidFill>
              </a:rPr>
              <a:t>Samverkans-partner</a:t>
            </a:r>
            <a:endParaRPr lang="sv-SE" sz="2000" b="1" kern="1200">
              <a:solidFill>
                <a:schemeClr val="tx1"/>
              </a:solidFill>
            </a:endParaRPr>
          </a:p>
        </p:txBody>
      </p:sp>
      <p:sp>
        <p:nvSpPr>
          <p:cNvPr id="3" name="textruta 2">
            <a:extLst>
              <a:ext uri="{FF2B5EF4-FFF2-40B4-BE49-F238E27FC236}">
                <a16:creationId xmlns:a16="http://schemas.microsoft.com/office/drawing/2014/main" id="{02D43B6D-0297-2959-DC4A-B4CE0EC3715A}"/>
              </a:ext>
            </a:extLst>
          </p:cNvPr>
          <p:cNvSpPr txBox="1"/>
          <p:nvPr/>
        </p:nvSpPr>
        <p:spPr>
          <a:xfrm>
            <a:off x="591229" y="2598003"/>
            <a:ext cx="4305112" cy="923330"/>
          </a:xfrm>
          <a:prstGeom prst="rect">
            <a:avLst/>
          </a:prstGeom>
          <a:noFill/>
        </p:spPr>
        <p:txBody>
          <a:bodyPr wrap="square">
            <a:spAutoFit/>
          </a:bodyPr>
          <a:lstStyle/>
          <a:p>
            <a:r>
              <a:rPr lang="sv-SE" sz="5400"/>
              <a:t>Organisation</a:t>
            </a:r>
          </a:p>
        </p:txBody>
      </p:sp>
      <p:sp>
        <p:nvSpPr>
          <p:cNvPr id="2" name="Rektangel 1">
            <a:extLst>
              <a:ext uri="{FF2B5EF4-FFF2-40B4-BE49-F238E27FC236}">
                <a16:creationId xmlns:a16="http://schemas.microsoft.com/office/drawing/2014/main" id="{AE45581A-ECED-D6C2-A1A9-6BA10AF13ED3}"/>
              </a:ext>
            </a:extLst>
          </p:cNvPr>
          <p:cNvSpPr/>
          <p:nvPr/>
        </p:nvSpPr>
        <p:spPr>
          <a:xfrm>
            <a:off x="4114800" y="5933440"/>
            <a:ext cx="2763520" cy="6705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pic>
        <p:nvPicPr>
          <p:cNvPr id="11" name="Bildobjekt 10" descr="En bild som visar Teckensnitt, logotyp, Grafik, grön">
            <a:extLst>
              <a:ext uri="{FF2B5EF4-FFF2-40B4-BE49-F238E27FC236}">
                <a16:creationId xmlns:a16="http://schemas.microsoft.com/office/drawing/2014/main" id="{461196E8-799B-BC83-9082-CB07B92314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5976127"/>
            <a:ext cx="2311400" cy="627873"/>
          </a:xfrm>
          <a:prstGeom prst="rect">
            <a:avLst/>
          </a:prstGeom>
        </p:spPr>
      </p:pic>
    </p:spTree>
    <p:extLst>
      <p:ext uri="{BB962C8B-B14F-4D97-AF65-F5344CB8AC3E}">
        <p14:creationId xmlns:p14="http://schemas.microsoft.com/office/powerpoint/2010/main" val="3732804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57272A-E47E-DF95-55F1-07F014B66C0B}"/>
              </a:ext>
            </a:extLst>
          </p:cNvPr>
          <p:cNvSpPr>
            <a:spLocks noGrp="1"/>
          </p:cNvSpPr>
          <p:nvPr>
            <p:ph type="ctrTitle"/>
          </p:nvPr>
        </p:nvSpPr>
        <p:spPr>
          <a:xfrm>
            <a:off x="1726991" y="1428507"/>
            <a:ext cx="9144000" cy="1191112"/>
          </a:xfrm>
        </p:spPr>
        <p:txBody>
          <a:bodyPr/>
          <a:lstStyle/>
          <a:p>
            <a:r>
              <a:rPr lang="sv-SE"/>
              <a:t>Vem tar över?</a:t>
            </a:r>
          </a:p>
        </p:txBody>
      </p:sp>
      <p:sp>
        <p:nvSpPr>
          <p:cNvPr id="3" name="Underrubrik 2">
            <a:extLst>
              <a:ext uri="{FF2B5EF4-FFF2-40B4-BE49-F238E27FC236}">
                <a16:creationId xmlns:a16="http://schemas.microsoft.com/office/drawing/2014/main" id="{84F70301-00C8-330A-691F-82140B1AFC4B}"/>
              </a:ext>
            </a:extLst>
          </p:cNvPr>
          <p:cNvSpPr>
            <a:spLocks noGrp="1"/>
          </p:cNvSpPr>
          <p:nvPr>
            <p:ph type="subTitle" idx="1"/>
          </p:nvPr>
        </p:nvSpPr>
        <p:spPr>
          <a:xfrm>
            <a:off x="1726991" y="3039110"/>
            <a:ext cx="9144000" cy="1304290"/>
          </a:xfrm>
        </p:spPr>
        <p:txBody>
          <a:bodyPr>
            <a:noAutofit/>
          </a:bodyPr>
          <a:lstStyle/>
          <a:p>
            <a:pPr marL="0" indent="0">
              <a:buNone/>
            </a:pPr>
            <a:r>
              <a:rPr lang="sv-SE" sz="3200" dirty="0"/>
              <a:t>Projektet pågår till och med mars 2025.</a:t>
            </a:r>
          </a:p>
          <a:p>
            <a:pPr marL="0" indent="0">
              <a:buNone/>
            </a:pPr>
            <a:r>
              <a:rPr lang="sv-SE" sz="3200" dirty="0"/>
              <a:t>Arbete pågår för en permanent lösning.</a:t>
            </a:r>
          </a:p>
        </p:txBody>
      </p:sp>
      <p:sp>
        <p:nvSpPr>
          <p:cNvPr id="4" name="Rektangel 3">
            <a:extLst>
              <a:ext uri="{FF2B5EF4-FFF2-40B4-BE49-F238E27FC236}">
                <a16:creationId xmlns:a16="http://schemas.microsoft.com/office/drawing/2014/main" id="{0D166942-BA41-1BE4-4BD3-2871C9EF84DA}"/>
              </a:ext>
            </a:extLst>
          </p:cNvPr>
          <p:cNvSpPr/>
          <p:nvPr/>
        </p:nvSpPr>
        <p:spPr>
          <a:xfrm>
            <a:off x="4114800" y="5933440"/>
            <a:ext cx="2763520" cy="6705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pic>
        <p:nvPicPr>
          <p:cNvPr id="5" name="Bildobjekt 4" descr="En bild som visar Teckensnitt, logotyp, Grafik, grön">
            <a:extLst>
              <a:ext uri="{FF2B5EF4-FFF2-40B4-BE49-F238E27FC236}">
                <a16:creationId xmlns:a16="http://schemas.microsoft.com/office/drawing/2014/main" id="{BC3A5F56-D6DB-4C73-AE95-A0A93378E6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5976127"/>
            <a:ext cx="2311400" cy="627873"/>
          </a:xfrm>
          <a:prstGeom prst="rect">
            <a:avLst/>
          </a:prstGeom>
        </p:spPr>
      </p:pic>
    </p:spTree>
    <p:extLst>
      <p:ext uri="{BB962C8B-B14F-4D97-AF65-F5344CB8AC3E}">
        <p14:creationId xmlns:p14="http://schemas.microsoft.com/office/powerpoint/2010/main" val="197963659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TotalTime>
  <Words>938</Words>
  <Application>Microsoft Office PowerPoint</Application>
  <PresentationFormat>Bredbild</PresentationFormat>
  <Paragraphs>124</Paragraphs>
  <Slides>10</Slides>
  <Notes>10</Notes>
  <HiddenSlides>1</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10</vt:i4>
      </vt:variant>
    </vt:vector>
  </HeadingPairs>
  <TitlesOfParts>
    <vt:vector size="15" baseType="lpstr">
      <vt:lpstr>Arial</vt:lpstr>
      <vt:lpstr>Calibri</vt:lpstr>
      <vt:lpstr>Calibri Light</vt:lpstr>
      <vt:lpstr>Times New Roman</vt:lpstr>
      <vt:lpstr>Office-tema</vt:lpstr>
      <vt:lpstr>Nationellt kompetenscentrum förvärvad hjärnskada  www.hjarnskada.se  Ingela Ljunggren Törnblad - Projektledare Kristofer Kruuse - Redaktör</vt:lpstr>
      <vt:lpstr>Bakgrund</vt:lpstr>
      <vt:lpstr>Modellprojektet - förslag</vt:lpstr>
      <vt:lpstr>Vårt projekt</vt:lpstr>
      <vt:lpstr>Mål</vt:lpstr>
      <vt:lpstr>Målgrupper</vt:lpstr>
      <vt:lpstr>PowerPoint-presentation</vt:lpstr>
      <vt:lpstr>PowerPoint-presentation</vt:lpstr>
      <vt:lpstr>Vem tar över?</vt:lpstr>
      <vt:lpstr>Kontakt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Lena Öhrström</dc:creator>
  <cp:lastModifiedBy>Ingela Ljunggren Törnblad</cp:lastModifiedBy>
  <cp:revision>1</cp:revision>
  <cp:lastPrinted>2023-11-23T12:26:23Z</cp:lastPrinted>
  <dcterms:created xsi:type="dcterms:W3CDTF">2023-03-01T09:59:34Z</dcterms:created>
  <dcterms:modified xsi:type="dcterms:W3CDTF">2024-11-05T15:45:27Z</dcterms:modified>
</cp:coreProperties>
</file>